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4"/>
  </p:sldMasterIdLst>
  <p:notesMasterIdLst>
    <p:notesMasterId r:id="rId15"/>
  </p:notesMasterIdLst>
  <p:handoutMasterIdLst>
    <p:handoutMasterId r:id="rId16"/>
  </p:handoutMasterIdLst>
  <p:sldIdLst>
    <p:sldId id="2147136764" r:id="rId5"/>
    <p:sldId id="2147136780" r:id="rId6"/>
    <p:sldId id="2147136765" r:id="rId7"/>
    <p:sldId id="2147136771" r:id="rId8"/>
    <p:sldId id="2147136773" r:id="rId9"/>
    <p:sldId id="2147136781" r:id="rId10"/>
    <p:sldId id="2147136782" r:id="rId11"/>
    <p:sldId id="2147136783" r:id="rId12"/>
    <p:sldId id="2147136784" r:id="rId13"/>
    <p:sldId id="2147136779"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5609" userDrawn="1">
          <p15:clr>
            <a:srgbClr val="A4A3A4"/>
          </p15:clr>
        </p15:guide>
        <p15:guide id="3" orient="horz" pos="356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B513B1-DF8E-03BA-85F9-486137E1CFD9}" name="Kuenzi, Martin" initials="KM" userId="S::martin.kuenzi@intersport.com::a10f4f2c-b714-4934-ade7-1f6ce394034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alser, Christoph" initials="WC" lastIdx="1" clrIdx="0">
    <p:extLst>
      <p:ext uri="{19B8F6BF-5375-455C-9EA6-DF929625EA0E}">
        <p15:presenceInfo xmlns:p15="http://schemas.microsoft.com/office/powerpoint/2012/main" userId="S::Christoph.Walser@intersport.com::cee88d73-8b1c-4b76-9354-50c0f4d282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193"/>
    <a:srgbClr val="FFF419"/>
    <a:srgbClr val="ECF573"/>
    <a:srgbClr val="A2FE82"/>
    <a:srgbClr val="0176B7"/>
    <a:srgbClr val="E401A8"/>
    <a:srgbClr val="E40611"/>
    <a:srgbClr val="3C3C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3ED9FD-01A5-47FE-8104-6B49E6789F29}" v="206" dt="2020-11-25T15:12:29.862"/>
    <p1510:client id="{7A076370-8A9D-4588-A523-6CA9579CEF76}" v="1" dt="2020-11-24T10:45:50.6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40" autoAdjust="0"/>
    <p:restoredTop sz="95551" autoAdjust="0"/>
  </p:normalViewPr>
  <p:slideViewPr>
    <p:cSldViewPr snapToGrid="0">
      <p:cViewPr varScale="1">
        <p:scale>
          <a:sx n="109" d="100"/>
          <a:sy n="109" d="100"/>
        </p:scale>
        <p:origin x="816" y="192"/>
      </p:cViewPr>
      <p:guideLst>
        <p:guide orient="horz" pos="2160"/>
        <p:guide pos="5609"/>
        <p:guide orient="horz" pos="3566"/>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AED87F-8354-4BB4-8945-502B1ED5E327}"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fr-FR"/>
        </a:p>
      </dgm:t>
    </dgm:pt>
    <dgm:pt modelId="{868EFB93-41AB-4231-8AB3-68C3FECD5A83}">
      <dgm:prSet/>
      <dgm:spPr/>
      <dgm:t>
        <a:bodyPr/>
        <a:lstStyle/>
        <a:p>
          <a:pPr rtl="0"/>
          <a:r>
            <a:rPr lang="fr-FR" dirty="0">
              <a:latin typeface="Avenir Next" panose="020B0503020202020204" pitchFamily="34" charset="0"/>
            </a:rPr>
            <a:t>Projet sportif ayant pour but la reconquête de l’espace public par les femmes et par le sport prioritairement en région Marseillaise puis PACA puis National</a:t>
          </a:r>
        </a:p>
      </dgm:t>
    </dgm:pt>
    <dgm:pt modelId="{8368158F-C0F6-4773-B0AC-E0D6BC8CF491}" type="parTrans" cxnId="{B77D1B00-98FD-4443-8C45-DEF9151783DA}">
      <dgm:prSet/>
      <dgm:spPr/>
      <dgm:t>
        <a:bodyPr/>
        <a:lstStyle/>
        <a:p>
          <a:endParaRPr lang="fr-FR"/>
        </a:p>
      </dgm:t>
    </dgm:pt>
    <dgm:pt modelId="{6E411D6F-1C31-42D4-AFD8-2F0670D316DF}" type="sibTrans" cxnId="{B77D1B00-98FD-4443-8C45-DEF9151783DA}">
      <dgm:prSet/>
      <dgm:spPr/>
      <dgm:t>
        <a:bodyPr/>
        <a:lstStyle/>
        <a:p>
          <a:endParaRPr lang="fr-FR"/>
        </a:p>
      </dgm:t>
    </dgm:pt>
    <dgm:pt modelId="{CBA2C207-674F-4CEB-9C11-009A20F431AA}">
      <dgm:prSet/>
      <dgm:spPr/>
      <dgm:t>
        <a:bodyPr/>
        <a:lstStyle/>
        <a:p>
          <a:pPr rtl="0"/>
          <a:r>
            <a:rPr lang="fr-FR" dirty="0">
              <a:latin typeface="Avenir Next" panose="020B0503020202020204" pitchFamily="34" charset="0"/>
            </a:rPr>
            <a:t>Le projet doit s’appuyer sur l’un des fondamentaux du sport : le collectif et la création de liens sociaux</a:t>
          </a:r>
        </a:p>
      </dgm:t>
    </dgm:pt>
    <dgm:pt modelId="{08F54EF7-AC6F-4044-A4EC-AA505A66163C}" type="parTrans" cxnId="{FF87DD7B-7A5B-4510-8882-C682A77B6F07}">
      <dgm:prSet/>
      <dgm:spPr/>
      <dgm:t>
        <a:bodyPr/>
        <a:lstStyle/>
        <a:p>
          <a:endParaRPr lang="fr-FR"/>
        </a:p>
      </dgm:t>
    </dgm:pt>
    <dgm:pt modelId="{DC8B7B0B-C8D3-490D-A216-DDF07E2FD8EC}" type="sibTrans" cxnId="{FF87DD7B-7A5B-4510-8882-C682A77B6F07}">
      <dgm:prSet/>
      <dgm:spPr/>
      <dgm:t>
        <a:bodyPr/>
        <a:lstStyle/>
        <a:p>
          <a:endParaRPr lang="fr-FR"/>
        </a:p>
      </dgm:t>
    </dgm:pt>
    <dgm:pt modelId="{2A867E1E-F9C7-42CC-9E45-B67FA3A1E201}">
      <dgm:prSet/>
      <dgm:spPr/>
      <dgm:t>
        <a:bodyPr/>
        <a:lstStyle/>
        <a:p>
          <a:pPr rtl="0"/>
          <a:r>
            <a:rPr lang="fr-FR" dirty="0">
              <a:latin typeface="Avenir Next" panose="020B0503020202020204" pitchFamily="34" charset="0"/>
            </a:rPr>
            <a:t>Le montant reçu dans le cadre de l’appel à projet ne doit pas excéder 80% du coût total du projet</a:t>
          </a:r>
        </a:p>
      </dgm:t>
    </dgm:pt>
    <dgm:pt modelId="{B5C14BEB-1502-4DC8-9263-D3EA55E57E80}" type="parTrans" cxnId="{64E17C8C-00DE-42A9-A3B4-1D25472DF1EF}">
      <dgm:prSet/>
      <dgm:spPr/>
      <dgm:t>
        <a:bodyPr/>
        <a:lstStyle/>
        <a:p>
          <a:endParaRPr lang="fr-FR"/>
        </a:p>
      </dgm:t>
    </dgm:pt>
    <dgm:pt modelId="{92945E61-A2F4-4EF0-B2B2-D18B853B3529}" type="sibTrans" cxnId="{64E17C8C-00DE-42A9-A3B4-1D25472DF1EF}">
      <dgm:prSet/>
      <dgm:spPr/>
      <dgm:t>
        <a:bodyPr/>
        <a:lstStyle/>
        <a:p>
          <a:endParaRPr lang="fr-FR"/>
        </a:p>
      </dgm:t>
    </dgm:pt>
    <dgm:pt modelId="{10421383-549D-413D-B2C4-0B175CDB57DB}">
      <dgm:prSet/>
      <dgm:spPr/>
      <dgm:t>
        <a:bodyPr/>
        <a:lstStyle/>
        <a:p>
          <a:pPr rtl="0"/>
          <a:r>
            <a:rPr lang="fr-FR" dirty="0">
              <a:latin typeface="Avenir Next" panose="020B0503020202020204" pitchFamily="34" charset="0"/>
            </a:rPr>
            <a:t>Le projet doit s’inscrire dans la durée pour un bénéfice sur le long terme</a:t>
          </a:r>
        </a:p>
      </dgm:t>
    </dgm:pt>
    <dgm:pt modelId="{0EF538EA-DB80-4A50-8932-9D02A5432087}" type="parTrans" cxnId="{68B66416-C64F-4B65-BF78-53A11018D260}">
      <dgm:prSet/>
      <dgm:spPr/>
      <dgm:t>
        <a:bodyPr/>
        <a:lstStyle/>
        <a:p>
          <a:endParaRPr lang="fr-FR"/>
        </a:p>
      </dgm:t>
    </dgm:pt>
    <dgm:pt modelId="{4C0029D6-B848-439A-A070-F3F4B4C63D97}" type="sibTrans" cxnId="{68B66416-C64F-4B65-BF78-53A11018D260}">
      <dgm:prSet/>
      <dgm:spPr/>
      <dgm:t>
        <a:bodyPr/>
        <a:lstStyle/>
        <a:p>
          <a:endParaRPr lang="fr-FR"/>
        </a:p>
      </dgm:t>
    </dgm:pt>
    <dgm:pt modelId="{0D4308D5-9ECF-4577-80E1-485B29B068A7}">
      <dgm:prSet/>
      <dgm:spPr/>
      <dgm:t>
        <a:bodyPr/>
        <a:lstStyle/>
        <a:p>
          <a:pPr rtl="0"/>
          <a:r>
            <a:rPr lang="fr-FR" dirty="0">
              <a:latin typeface="Avenir Next" panose="020B0503020202020204" pitchFamily="34" charset="0"/>
            </a:rPr>
            <a:t>Un projet en adéquation avec les valeurs de proximité, d’humilité et d’accessibilité</a:t>
          </a:r>
        </a:p>
      </dgm:t>
    </dgm:pt>
    <dgm:pt modelId="{3D45F3BE-3DA5-4ECA-81B6-555B39FC5EDB}" type="parTrans" cxnId="{19F418AF-1427-4D76-9EF2-8F8533C200D8}">
      <dgm:prSet/>
      <dgm:spPr/>
      <dgm:t>
        <a:bodyPr/>
        <a:lstStyle/>
        <a:p>
          <a:endParaRPr lang="fr-FR"/>
        </a:p>
      </dgm:t>
    </dgm:pt>
    <dgm:pt modelId="{10B51E14-366F-407A-AA4C-72B54CC78994}" type="sibTrans" cxnId="{19F418AF-1427-4D76-9EF2-8F8533C200D8}">
      <dgm:prSet/>
      <dgm:spPr/>
      <dgm:t>
        <a:bodyPr/>
        <a:lstStyle/>
        <a:p>
          <a:endParaRPr lang="fr-FR"/>
        </a:p>
      </dgm:t>
    </dgm:pt>
    <dgm:pt modelId="{2BBD7115-8408-4B06-A95C-F07B524BD9A7}" type="pres">
      <dgm:prSet presAssocID="{F3AED87F-8354-4BB4-8945-502B1ED5E327}" presName="linear" presStyleCnt="0">
        <dgm:presLayoutVars>
          <dgm:animLvl val="lvl"/>
          <dgm:resizeHandles val="exact"/>
        </dgm:presLayoutVars>
      </dgm:prSet>
      <dgm:spPr/>
    </dgm:pt>
    <dgm:pt modelId="{94D2A8B2-EDFC-42D1-8E76-A741825499C0}" type="pres">
      <dgm:prSet presAssocID="{868EFB93-41AB-4231-8AB3-68C3FECD5A83}" presName="parentText" presStyleLbl="node1" presStyleIdx="0" presStyleCnt="5" custLinFactY="-8468" custLinFactNeighborX="374" custLinFactNeighborY="-100000">
        <dgm:presLayoutVars>
          <dgm:chMax val="0"/>
          <dgm:bulletEnabled val="1"/>
        </dgm:presLayoutVars>
      </dgm:prSet>
      <dgm:spPr/>
    </dgm:pt>
    <dgm:pt modelId="{A3F3417D-0707-409C-BDA4-0518B48371DC}" type="pres">
      <dgm:prSet presAssocID="{6E411D6F-1C31-42D4-AFD8-2F0670D316DF}" presName="spacer" presStyleCnt="0"/>
      <dgm:spPr/>
    </dgm:pt>
    <dgm:pt modelId="{80F1A440-DA8A-450D-9319-49751D8118FB}" type="pres">
      <dgm:prSet presAssocID="{CBA2C207-674F-4CEB-9C11-009A20F431AA}" presName="parentText" presStyleLbl="node1" presStyleIdx="1" presStyleCnt="5">
        <dgm:presLayoutVars>
          <dgm:chMax val="0"/>
          <dgm:bulletEnabled val="1"/>
        </dgm:presLayoutVars>
      </dgm:prSet>
      <dgm:spPr/>
    </dgm:pt>
    <dgm:pt modelId="{1D02A553-1B3A-42E9-B3AC-890F453FC658}" type="pres">
      <dgm:prSet presAssocID="{DC8B7B0B-C8D3-490D-A216-DDF07E2FD8EC}" presName="spacer" presStyleCnt="0"/>
      <dgm:spPr/>
    </dgm:pt>
    <dgm:pt modelId="{1FF537D7-6445-43DC-8709-212040DA8472}" type="pres">
      <dgm:prSet presAssocID="{0D4308D5-9ECF-4577-80E1-485B29B068A7}" presName="parentText" presStyleLbl="node1" presStyleIdx="2" presStyleCnt="5">
        <dgm:presLayoutVars>
          <dgm:chMax val="0"/>
          <dgm:bulletEnabled val="1"/>
        </dgm:presLayoutVars>
      </dgm:prSet>
      <dgm:spPr/>
    </dgm:pt>
    <dgm:pt modelId="{AC45CAD1-AE2C-40FD-8CEB-A6888E1EB8A4}" type="pres">
      <dgm:prSet presAssocID="{10B51E14-366F-407A-AA4C-72B54CC78994}" presName="spacer" presStyleCnt="0"/>
      <dgm:spPr/>
    </dgm:pt>
    <dgm:pt modelId="{49ACAF44-7F2F-4387-A222-0A96FDEBE2E2}" type="pres">
      <dgm:prSet presAssocID="{10421383-549D-413D-B2C4-0B175CDB57DB}" presName="parentText" presStyleLbl="node1" presStyleIdx="3" presStyleCnt="5">
        <dgm:presLayoutVars>
          <dgm:chMax val="0"/>
          <dgm:bulletEnabled val="1"/>
        </dgm:presLayoutVars>
      </dgm:prSet>
      <dgm:spPr/>
    </dgm:pt>
    <dgm:pt modelId="{99359286-1716-4622-8CD7-252DF5CC2627}" type="pres">
      <dgm:prSet presAssocID="{4C0029D6-B848-439A-A070-F3F4B4C63D97}" presName="spacer" presStyleCnt="0"/>
      <dgm:spPr/>
    </dgm:pt>
    <dgm:pt modelId="{17A38EB0-6FDA-4066-8FC9-DFBCD0EB5139}" type="pres">
      <dgm:prSet presAssocID="{2A867E1E-F9C7-42CC-9E45-B67FA3A1E201}" presName="parentText" presStyleLbl="node1" presStyleIdx="4" presStyleCnt="5">
        <dgm:presLayoutVars>
          <dgm:chMax val="0"/>
          <dgm:bulletEnabled val="1"/>
        </dgm:presLayoutVars>
      </dgm:prSet>
      <dgm:spPr/>
    </dgm:pt>
  </dgm:ptLst>
  <dgm:cxnLst>
    <dgm:cxn modelId="{B77D1B00-98FD-4443-8C45-DEF9151783DA}" srcId="{F3AED87F-8354-4BB4-8945-502B1ED5E327}" destId="{868EFB93-41AB-4231-8AB3-68C3FECD5A83}" srcOrd="0" destOrd="0" parTransId="{8368158F-C0F6-4773-B0AC-E0D6BC8CF491}" sibTransId="{6E411D6F-1C31-42D4-AFD8-2F0670D316DF}"/>
    <dgm:cxn modelId="{1A93A310-8C7F-4041-9AD5-9F39CFBB532F}" type="presOf" srcId="{CBA2C207-674F-4CEB-9C11-009A20F431AA}" destId="{80F1A440-DA8A-450D-9319-49751D8118FB}" srcOrd="0" destOrd="0" presId="urn:microsoft.com/office/officeart/2005/8/layout/vList2"/>
    <dgm:cxn modelId="{68B66416-C64F-4B65-BF78-53A11018D260}" srcId="{F3AED87F-8354-4BB4-8945-502B1ED5E327}" destId="{10421383-549D-413D-B2C4-0B175CDB57DB}" srcOrd="3" destOrd="0" parTransId="{0EF538EA-DB80-4A50-8932-9D02A5432087}" sibTransId="{4C0029D6-B848-439A-A070-F3F4B4C63D97}"/>
    <dgm:cxn modelId="{61795E20-D051-4F93-9CDF-8D6DC69FC868}" type="presOf" srcId="{F3AED87F-8354-4BB4-8945-502B1ED5E327}" destId="{2BBD7115-8408-4B06-A95C-F07B524BD9A7}" srcOrd="0" destOrd="0" presId="urn:microsoft.com/office/officeart/2005/8/layout/vList2"/>
    <dgm:cxn modelId="{FF87DD7B-7A5B-4510-8882-C682A77B6F07}" srcId="{F3AED87F-8354-4BB4-8945-502B1ED5E327}" destId="{CBA2C207-674F-4CEB-9C11-009A20F431AA}" srcOrd="1" destOrd="0" parTransId="{08F54EF7-AC6F-4044-A4EC-AA505A66163C}" sibTransId="{DC8B7B0B-C8D3-490D-A216-DDF07E2FD8EC}"/>
    <dgm:cxn modelId="{64E17C8C-00DE-42A9-A3B4-1D25472DF1EF}" srcId="{F3AED87F-8354-4BB4-8945-502B1ED5E327}" destId="{2A867E1E-F9C7-42CC-9E45-B67FA3A1E201}" srcOrd="4" destOrd="0" parTransId="{B5C14BEB-1502-4DC8-9263-D3EA55E57E80}" sibTransId="{92945E61-A2F4-4EF0-B2B2-D18B853B3529}"/>
    <dgm:cxn modelId="{779AE0A2-DB1B-4785-B7B9-478CE56E3105}" type="presOf" srcId="{10421383-549D-413D-B2C4-0B175CDB57DB}" destId="{49ACAF44-7F2F-4387-A222-0A96FDEBE2E2}" srcOrd="0" destOrd="0" presId="urn:microsoft.com/office/officeart/2005/8/layout/vList2"/>
    <dgm:cxn modelId="{19F418AF-1427-4D76-9EF2-8F8533C200D8}" srcId="{F3AED87F-8354-4BB4-8945-502B1ED5E327}" destId="{0D4308D5-9ECF-4577-80E1-485B29B068A7}" srcOrd="2" destOrd="0" parTransId="{3D45F3BE-3DA5-4ECA-81B6-555B39FC5EDB}" sibTransId="{10B51E14-366F-407A-AA4C-72B54CC78994}"/>
    <dgm:cxn modelId="{4DD181C7-E35B-450F-BAB5-6F596113FFF7}" type="presOf" srcId="{2A867E1E-F9C7-42CC-9E45-B67FA3A1E201}" destId="{17A38EB0-6FDA-4066-8FC9-DFBCD0EB5139}" srcOrd="0" destOrd="0" presId="urn:microsoft.com/office/officeart/2005/8/layout/vList2"/>
    <dgm:cxn modelId="{DE335EED-A88C-4B1F-8767-BE719035265B}" type="presOf" srcId="{868EFB93-41AB-4231-8AB3-68C3FECD5A83}" destId="{94D2A8B2-EDFC-42D1-8E76-A741825499C0}" srcOrd="0" destOrd="0" presId="urn:microsoft.com/office/officeart/2005/8/layout/vList2"/>
    <dgm:cxn modelId="{0C6634FC-B78B-4F08-BCB9-3ADA69AA1957}" type="presOf" srcId="{0D4308D5-9ECF-4577-80E1-485B29B068A7}" destId="{1FF537D7-6445-43DC-8709-212040DA8472}" srcOrd="0" destOrd="0" presId="urn:microsoft.com/office/officeart/2005/8/layout/vList2"/>
    <dgm:cxn modelId="{1E5A927F-9E6A-48F3-9E2C-55DC1D561C32}" type="presParOf" srcId="{2BBD7115-8408-4B06-A95C-F07B524BD9A7}" destId="{94D2A8B2-EDFC-42D1-8E76-A741825499C0}" srcOrd="0" destOrd="0" presId="urn:microsoft.com/office/officeart/2005/8/layout/vList2"/>
    <dgm:cxn modelId="{E88E715C-1DE5-4BCA-853F-F02FF63A6140}" type="presParOf" srcId="{2BBD7115-8408-4B06-A95C-F07B524BD9A7}" destId="{A3F3417D-0707-409C-BDA4-0518B48371DC}" srcOrd="1" destOrd="0" presId="urn:microsoft.com/office/officeart/2005/8/layout/vList2"/>
    <dgm:cxn modelId="{1112D183-74C5-46BB-9917-712B20C3027D}" type="presParOf" srcId="{2BBD7115-8408-4B06-A95C-F07B524BD9A7}" destId="{80F1A440-DA8A-450D-9319-49751D8118FB}" srcOrd="2" destOrd="0" presId="urn:microsoft.com/office/officeart/2005/8/layout/vList2"/>
    <dgm:cxn modelId="{50DEA4F7-33C2-4F76-B6C8-55BEEF6285B5}" type="presParOf" srcId="{2BBD7115-8408-4B06-A95C-F07B524BD9A7}" destId="{1D02A553-1B3A-42E9-B3AC-890F453FC658}" srcOrd="3" destOrd="0" presId="urn:microsoft.com/office/officeart/2005/8/layout/vList2"/>
    <dgm:cxn modelId="{7CA0C6BC-80AA-44FD-85DB-2DC19E3911BA}" type="presParOf" srcId="{2BBD7115-8408-4B06-A95C-F07B524BD9A7}" destId="{1FF537D7-6445-43DC-8709-212040DA8472}" srcOrd="4" destOrd="0" presId="urn:microsoft.com/office/officeart/2005/8/layout/vList2"/>
    <dgm:cxn modelId="{3D953E0B-AE58-40D6-8899-D967289DEED3}" type="presParOf" srcId="{2BBD7115-8408-4B06-A95C-F07B524BD9A7}" destId="{AC45CAD1-AE2C-40FD-8CEB-A6888E1EB8A4}" srcOrd="5" destOrd="0" presId="urn:microsoft.com/office/officeart/2005/8/layout/vList2"/>
    <dgm:cxn modelId="{B7DB4D86-E540-4D2F-B206-EC82F8AFFCE9}" type="presParOf" srcId="{2BBD7115-8408-4B06-A95C-F07B524BD9A7}" destId="{49ACAF44-7F2F-4387-A222-0A96FDEBE2E2}" srcOrd="6" destOrd="0" presId="urn:microsoft.com/office/officeart/2005/8/layout/vList2"/>
    <dgm:cxn modelId="{0DDB32B5-5A2D-44D3-86F1-ADE054F76A5C}" type="presParOf" srcId="{2BBD7115-8408-4B06-A95C-F07B524BD9A7}" destId="{99359286-1716-4622-8CD7-252DF5CC2627}" srcOrd="7" destOrd="0" presId="urn:microsoft.com/office/officeart/2005/8/layout/vList2"/>
    <dgm:cxn modelId="{26101429-91CE-471B-AE19-46CBC67368F7}" type="presParOf" srcId="{2BBD7115-8408-4B06-A95C-F07B524BD9A7}" destId="{17A38EB0-6FDA-4066-8FC9-DFBCD0EB513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B148FD-83BA-4B91-805B-D627A8025E5F}" type="doc">
      <dgm:prSet loTypeId="urn:microsoft.com/office/officeart/2005/8/layout/hList1" loCatId="list" qsTypeId="urn:microsoft.com/office/officeart/2005/8/quickstyle/simple1" qsCatId="simple" csTypeId="urn:microsoft.com/office/officeart/2005/8/colors/accent1_3" csCatId="accent1" phldr="1"/>
      <dgm:spPr/>
      <dgm:t>
        <a:bodyPr/>
        <a:lstStyle/>
        <a:p>
          <a:endParaRPr lang="fr-FR"/>
        </a:p>
      </dgm:t>
    </dgm:pt>
    <dgm:pt modelId="{9224AFB0-9BDE-47C6-8956-9791AC21587F}">
      <dgm:prSet/>
      <dgm:spPr/>
      <dgm:t>
        <a:bodyPr/>
        <a:lstStyle/>
        <a:p>
          <a:pPr rtl="0"/>
          <a:r>
            <a:rPr lang="fr-FR" b="0" i="0" dirty="0">
              <a:latin typeface="Avenir Next" panose="020B0503020202020204" pitchFamily="34" charset="0"/>
            </a:rPr>
            <a:t>Lancement de l’appel à projet</a:t>
          </a:r>
          <a:endParaRPr lang="fr-FR" dirty="0">
            <a:latin typeface="Avenir Next" panose="020B0503020202020204" pitchFamily="34" charset="0"/>
          </a:endParaRPr>
        </a:p>
      </dgm:t>
    </dgm:pt>
    <dgm:pt modelId="{94D2B361-AE58-4542-AAED-BADD0C94016C}" type="parTrans" cxnId="{2F065E6A-BD03-4B08-87DD-8FAA47EA80E4}">
      <dgm:prSet/>
      <dgm:spPr/>
      <dgm:t>
        <a:bodyPr/>
        <a:lstStyle/>
        <a:p>
          <a:endParaRPr lang="fr-FR"/>
        </a:p>
      </dgm:t>
    </dgm:pt>
    <dgm:pt modelId="{82A73ED4-85E0-41AF-AE8F-A96751FDC6E4}" type="sibTrans" cxnId="{2F065E6A-BD03-4B08-87DD-8FAA47EA80E4}">
      <dgm:prSet/>
      <dgm:spPr/>
      <dgm:t>
        <a:bodyPr/>
        <a:lstStyle/>
        <a:p>
          <a:endParaRPr lang="fr-FR"/>
        </a:p>
      </dgm:t>
    </dgm:pt>
    <dgm:pt modelId="{8DEE7512-606E-47D3-B089-2E455409C259}">
      <dgm:prSet/>
      <dgm:spPr/>
      <dgm:t>
        <a:bodyPr/>
        <a:lstStyle/>
        <a:p>
          <a:pPr rtl="0"/>
          <a:r>
            <a:rPr lang="fr-FR" b="0" i="0" dirty="0">
              <a:latin typeface="Avenir Next" panose="020B0503020202020204" pitchFamily="34" charset="0"/>
            </a:rPr>
            <a:t>Dépôt des projets avec dossier</a:t>
          </a:r>
          <a:endParaRPr lang="fr-FR" dirty="0">
            <a:latin typeface="Avenir Next" panose="020B0503020202020204" pitchFamily="34" charset="0"/>
          </a:endParaRPr>
        </a:p>
      </dgm:t>
    </dgm:pt>
    <dgm:pt modelId="{50180476-7A9E-4358-ACB5-129FD87E5EFB}" type="parTrans" cxnId="{FA2E5460-A520-4C58-B769-D7F80B71C725}">
      <dgm:prSet/>
      <dgm:spPr/>
      <dgm:t>
        <a:bodyPr/>
        <a:lstStyle/>
        <a:p>
          <a:endParaRPr lang="fr-FR"/>
        </a:p>
      </dgm:t>
    </dgm:pt>
    <dgm:pt modelId="{F0F0207E-30CA-4889-A743-C4688CA5BB18}" type="sibTrans" cxnId="{FA2E5460-A520-4C58-B769-D7F80B71C725}">
      <dgm:prSet/>
      <dgm:spPr/>
      <dgm:t>
        <a:bodyPr/>
        <a:lstStyle/>
        <a:p>
          <a:endParaRPr lang="fr-FR"/>
        </a:p>
      </dgm:t>
    </dgm:pt>
    <dgm:pt modelId="{B9BAC862-8F3A-4C1C-A64A-18A42A95A526}">
      <dgm:prSet/>
      <dgm:spPr/>
      <dgm:t>
        <a:bodyPr/>
        <a:lstStyle/>
        <a:p>
          <a:pPr rtl="0"/>
          <a:r>
            <a:rPr lang="fr-FR" b="0" i="0" dirty="0">
              <a:latin typeface="Avenir Next" panose="020B0503020202020204" pitchFamily="34" charset="0"/>
            </a:rPr>
            <a:t>Vote et délibération</a:t>
          </a:r>
          <a:endParaRPr lang="fr-FR" dirty="0">
            <a:latin typeface="Avenir Next" panose="020B0503020202020204" pitchFamily="34" charset="0"/>
          </a:endParaRPr>
        </a:p>
      </dgm:t>
    </dgm:pt>
    <dgm:pt modelId="{DA3922A4-CD3D-4BA4-9021-E59DE33DC3FE}" type="parTrans" cxnId="{E3688A5C-BAAF-4167-A91F-76FE2731E0AD}">
      <dgm:prSet/>
      <dgm:spPr/>
      <dgm:t>
        <a:bodyPr/>
        <a:lstStyle/>
        <a:p>
          <a:endParaRPr lang="fr-FR"/>
        </a:p>
      </dgm:t>
    </dgm:pt>
    <dgm:pt modelId="{50EAEB38-6FDD-40E6-A217-478BE60B544C}" type="sibTrans" cxnId="{E3688A5C-BAAF-4167-A91F-76FE2731E0AD}">
      <dgm:prSet/>
      <dgm:spPr/>
      <dgm:t>
        <a:bodyPr/>
        <a:lstStyle/>
        <a:p>
          <a:endParaRPr lang="fr-FR"/>
        </a:p>
      </dgm:t>
    </dgm:pt>
    <dgm:pt modelId="{8F649F74-2F3E-48E4-8538-B892D3C49303}">
      <dgm:prSet/>
      <dgm:spPr/>
      <dgm:t>
        <a:bodyPr/>
        <a:lstStyle/>
        <a:p>
          <a:pPr rtl="0"/>
          <a:r>
            <a:rPr lang="fr-FR" dirty="0">
              <a:latin typeface="Avenir Next" panose="020B0503020202020204" pitchFamily="34" charset="0"/>
            </a:rPr>
            <a:t>Annonce</a:t>
          </a:r>
          <a:r>
            <a:rPr lang="fr-FR" baseline="0" dirty="0">
              <a:latin typeface="Avenir Next" panose="020B0503020202020204" pitchFamily="34" charset="0"/>
            </a:rPr>
            <a:t> des résultats</a:t>
          </a:r>
          <a:endParaRPr lang="fr-FR" dirty="0">
            <a:latin typeface="Avenir Next" panose="020B0503020202020204" pitchFamily="34" charset="0"/>
          </a:endParaRPr>
        </a:p>
      </dgm:t>
    </dgm:pt>
    <dgm:pt modelId="{2BABDCB3-817B-456E-A26A-BFA892B8118C}" type="parTrans" cxnId="{15FEA622-A300-4049-9A48-822029F17A00}">
      <dgm:prSet/>
      <dgm:spPr/>
      <dgm:t>
        <a:bodyPr/>
        <a:lstStyle/>
        <a:p>
          <a:endParaRPr lang="fr-FR"/>
        </a:p>
      </dgm:t>
    </dgm:pt>
    <dgm:pt modelId="{363900F8-4A0F-4471-8F01-C5AEA276A18C}" type="sibTrans" cxnId="{15FEA622-A300-4049-9A48-822029F17A00}">
      <dgm:prSet/>
      <dgm:spPr/>
      <dgm:t>
        <a:bodyPr/>
        <a:lstStyle/>
        <a:p>
          <a:endParaRPr lang="fr-FR"/>
        </a:p>
      </dgm:t>
    </dgm:pt>
    <dgm:pt modelId="{FD11DA30-CBB6-46A8-9140-5157953A8430}">
      <dgm:prSet/>
      <dgm:spPr/>
      <dgm:t>
        <a:bodyPr/>
        <a:lstStyle/>
        <a:p>
          <a:pPr rtl="0"/>
          <a:r>
            <a:rPr lang="fr-FR" b="0" i="0" dirty="0">
              <a:latin typeface="Avenir Next" panose="020B0503020202020204" pitchFamily="34" charset="0"/>
            </a:rPr>
            <a:t>Remise des dons aux lauréats</a:t>
          </a:r>
          <a:endParaRPr lang="fr-FR" dirty="0">
            <a:latin typeface="Avenir Next" panose="020B0503020202020204" pitchFamily="34" charset="0"/>
          </a:endParaRPr>
        </a:p>
      </dgm:t>
    </dgm:pt>
    <dgm:pt modelId="{14D58CB9-BC70-435D-987B-B66216A08CE4}" type="parTrans" cxnId="{24C233CF-30F0-47E9-A2B6-C1C82F261310}">
      <dgm:prSet/>
      <dgm:spPr/>
      <dgm:t>
        <a:bodyPr/>
        <a:lstStyle/>
        <a:p>
          <a:endParaRPr lang="fr-FR"/>
        </a:p>
      </dgm:t>
    </dgm:pt>
    <dgm:pt modelId="{2DE8EB09-602A-48D5-8EDA-02168A410463}" type="sibTrans" cxnId="{24C233CF-30F0-47E9-A2B6-C1C82F261310}">
      <dgm:prSet/>
      <dgm:spPr/>
      <dgm:t>
        <a:bodyPr/>
        <a:lstStyle/>
        <a:p>
          <a:endParaRPr lang="fr-FR"/>
        </a:p>
      </dgm:t>
    </dgm:pt>
    <dgm:pt modelId="{4EE8637C-C3D4-42CC-AA66-8C4E1061AD4D}">
      <dgm:prSet/>
      <dgm:spPr/>
      <dgm:t>
        <a:bodyPr/>
        <a:lstStyle/>
        <a:p>
          <a:pPr algn="ctr"/>
          <a:r>
            <a:rPr lang="fr-FR" dirty="0">
              <a:latin typeface="Avenir Next" panose="020B0503020202020204" pitchFamily="34" charset="0"/>
            </a:rPr>
            <a:t>Janvier  2022</a:t>
          </a:r>
        </a:p>
      </dgm:t>
    </dgm:pt>
    <dgm:pt modelId="{5A2C1705-A6C9-46A3-B99F-3A40D7EF9E61}" type="parTrans" cxnId="{DE8CCC4D-B1BA-49CA-AFF4-62304719BB32}">
      <dgm:prSet/>
      <dgm:spPr/>
      <dgm:t>
        <a:bodyPr/>
        <a:lstStyle/>
        <a:p>
          <a:endParaRPr lang="fr-FR"/>
        </a:p>
      </dgm:t>
    </dgm:pt>
    <dgm:pt modelId="{1786EA33-6211-42B7-8D95-2B03D1882782}" type="sibTrans" cxnId="{DE8CCC4D-B1BA-49CA-AFF4-62304719BB32}">
      <dgm:prSet/>
      <dgm:spPr/>
      <dgm:t>
        <a:bodyPr/>
        <a:lstStyle/>
        <a:p>
          <a:endParaRPr lang="fr-FR"/>
        </a:p>
      </dgm:t>
    </dgm:pt>
    <dgm:pt modelId="{31D8276B-B785-4F5B-A3EE-DB4969E1CBF1}">
      <dgm:prSet/>
      <dgm:spPr/>
      <dgm:t>
        <a:bodyPr/>
        <a:lstStyle/>
        <a:p>
          <a:pPr algn="ctr"/>
          <a:r>
            <a:rPr lang="fr-FR" dirty="0">
              <a:latin typeface="Avenir Next" panose="020B0503020202020204" pitchFamily="34" charset="0"/>
            </a:rPr>
            <a:t>Jusqu’à mi-février 2022</a:t>
          </a:r>
        </a:p>
      </dgm:t>
    </dgm:pt>
    <dgm:pt modelId="{9C4C2C3B-205D-4144-B258-BCD937835B7B}" type="parTrans" cxnId="{B8162228-931B-4E9B-8DCA-DE60A843019B}">
      <dgm:prSet/>
      <dgm:spPr/>
      <dgm:t>
        <a:bodyPr/>
        <a:lstStyle/>
        <a:p>
          <a:endParaRPr lang="fr-FR"/>
        </a:p>
      </dgm:t>
    </dgm:pt>
    <dgm:pt modelId="{2E0A9D05-A429-4B94-AD97-ECBCC60AD21E}" type="sibTrans" cxnId="{B8162228-931B-4E9B-8DCA-DE60A843019B}">
      <dgm:prSet/>
      <dgm:spPr/>
      <dgm:t>
        <a:bodyPr/>
        <a:lstStyle/>
        <a:p>
          <a:endParaRPr lang="fr-FR"/>
        </a:p>
      </dgm:t>
    </dgm:pt>
    <dgm:pt modelId="{F5AE6B72-9A9A-450C-9750-89F99609CBEF}">
      <dgm:prSet/>
      <dgm:spPr/>
      <dgm:t>
        <a:bodyPr/>
        <a:lstStyle/>
        <a:p>
          <a:pPr algn="ctr"/>
          <a:r>
            <a:rPr lang="fr-FR" dirty="0">
              <a:latin typeface="Avenir Next" panose="020B0503020202020204" pitchFamily="34" charset="0"/>
            </a:rPr>
            <a:t> Entre mi-février et début mars 2022</a:t>
          </a:r>
        </a:p>
      </dgm:t>
    </dgm:pt>
    <dgm:pt modelId="{DEC138EB-B947-4841-B393-A72DF1C7B311}" type="parTrans" cxnId="{BFC61857-1B15-4623-9B5E-25B9232FF996}">
      <dgm:prSet/>
      <dgm:spPr/>
      <dgm:t>
        <a:bodyPr/>
        <a:lstStyle/>
        <a:p>
          <a:endParaRPr lang="fr-FR"/>
        </a:p>
      </dgm:t>
    </dgm:pt>
    <dgm:pt modelId="{BE83676C-F2B4-4AD4-85D9-3150E8BDAA61}" type="sibTrans" cxnId="{BFC61857-1B15-4623-9B5E-25B9232FF996}">
      <dgm:prSet/>
      <dgm:spPr/>
      <dgm:t>
        <a:bodyPr/>
        <a:lstStyle/>
        <a:p>
          <a:endParaRPr lang="fr-FR"/>
        </a:p>
      </dgm:t>
    </dgm:pt>
    <dgm:pt modelId="{48DCB3BC-EA46-4964-8F07-C6A472A55098}">
      <dgm:prSet/>
      <dgm:spPr/>
      <dgm:t>
        <a:bodyPr/>
        <a:lstStyle/>
        <a:p>
          <a:pPr algn="ctr"/>
          <a:r>
            <a:rPr lang="fr-FR" dirty="0">
              <a:latin typeface="Avenir Next" panose="020B0503020202020204" pitchFamily="34" charset="0"/>
            </a:rPr>
            <a:t> Courant mois de mars 2022</a:t>
          </a:r>
        </a:p>
      </dgm:t>
    </dgm:pt>
    <dgm:pt modelId="{4A6B13BB-54B9-44C9-AEC9-34BCC2759A32}" type="parTrans" cxnId="{1DC774CE-4541-4A26-BA0B-892C187B1803}">
      <dgm:prSet/>
      <dgm:spPr/>
      <dgm:t>
        <a:bodyPr/>
        <a:lstStyle/>
        <a:p>
          <a:endParaRPr lang="fr-FR"/>
        </a:p>
      </dgm:t>
    </dgm:pt>
    <dgm:pt modelId="{598C7647-92DA-4FDB-BAA8-7B20A6EA7221}" type="sibTrans" cxnId="{1DC774CE-4541-4A26-BA0B-892C187B1803}">
      <dgm:prSet/>
      <dgm:spPr/>
      <dgm:t>
        <a:bodyPr/>
        <a:lstStyle/>
        <a:p>
          <a:endParaRPr lang="fr-FR"/>
        </a:p>
      </dgm:t>
    </dgm:pt>
    <dgm:pt modelId="{DB2DFA10-292D-4B11-8509-5B230AA43DAE}">
      <dgm:prSet/>
      <dgm:spPr/>
      <dgm:t>
        <a:bodyPr/>
        <a:lstStyle/>
        <a:p>
          <a:pPr algn="ctr"/>
          <a:r>
            <a:rPr lang="fr-FR" dirty="0">
              <a:latin typeface="Avenir Next" panose="020B0503020202020204" pitchFamily="34" charset="0"/>
            </a:rPr>
            <a:t>Semaine du 8 mars 2022</a:t>
          </a:r>
        </a:p>
      </dgm:t>
    </dgm:pt>
    <dgm:pt modelId="{0EFAF649-B536-4D1A-A551-8B815AEFB6C2}" type="parTrans" cxnId="{43B0A6A2-500F-43E5-91D2-196E65976E72}">
      <dgm:prSet/>
      <dgm:spPr/>
      <dgm:t>
        <a:bodyPr/>
        <a:lstStyle/>
        <a:p>
          <a:endParaRPr lang="fr-FR"/>
        </a:p>
      </dgm:t>
    </dgm:pt>
    <dgm:pt modelId="{CEC9E0A7-CA34-4F94-A339-34945F0340CF}" type="sibTrans" cxnId="{43B0A6A2-500F-43E5-91D2-196E65976E72}">
      <dgm:prSet/>
      <dgm:spPr/>
      <dgm:t>
        <a:bodyPr/>
        <a:lstStyle/>
        <a:p>
          <a:endParaRPr lang="fr-FR"/>
        </a:p>
      </dgm:t>
    </dgm:pt>
    <dgm:pt modelId="{EA560742-3D2E-414E-A194-DD09B20CE970}" type="pres">
      <dgm:prSet presAssocID="{55B148FD-83BA-4B91-805B-D627A8025E5F}" presName="Name0" presStyleCnt="0">
        <dgm:presLayoutVars>
          <dgm:dir/>
          <dgm:animLvl val="lvl"/>
          <dgm:resizeHandles val="exact"/>
        </dgm:presLayoutVars>
      </dgm:prSet>
      <dgm:spPr/>
    </dgm:pt>
    <dgm:pt modelId="{0F641D76-8983-40D0-8EAF-DB350D37A059}" type="pres">
      <dgm:prSet presAssocID="{9224AFB0-9BDE-47C6-8956-9791AC21587F}" presName="composite" presStyleCnt="0"/>
      <dgm:spPr/>
    </dgm:pt>
    <dgm:pt modelId="{1F8B79D8-715E-4F26-AB67-79517A4CAD3C}" type="pres">
      <dgm:prSet presAssocID="{9224AFB0-9BDE-47C6-8956-9791AC21587F}" presName="parTx" presStyleLbl="alignNode1" presStyleIdx="0" presStyleCnt="5">
        <dgm:presLayoutVars>
          <dgm:chMax val="0"/>
          <dgm:chPref val="0"/>
          <dgm:bulletEnabled val="1"/>
        </dgm:presLayoutVars>
      </dgm:prSet>
      <dgm:spPr/>
    </dgm:pt>
    <dgm:pt modelId="{F31BEF86-107E-4B0B-83A5-B15E071D3225}" type="pres">
      <dgm:prSet presAssocID="{9224AFB0-9BDE-47C6-8956-9791AC21587F}" presName="desTx" presStyleLbl="alignAccFollowNode1" presStyleIdx="0" presStyleCnt="5" custLinFactNeighborX="-13024" custLinFactNeighborY="-2096">
        <dgm:presLayoutVars>
          <dgm:bulletEnabled val="1"/>
        </dgm:presLayoutVars>
      </dgm:prSet>
      <dgm:spPr/>
    </dgm:pt>
    <dgm:pt modelId="{A14C8356-1EF3-4ABD-9E2F-D8E37E9F8744}" type="pres">
      <dgm:prSet presAssocID="{82A73ED4-85E0-41AF-AE8F-A96751FDC6E4}" presName="space" presStyleCnt="0"/>
      <dgm:spPr/>
    </dgm:pt>
    <dgm:pt modelId="{D0E7D476-2712-4A61-88A2-3991F94F2B59}" type="pres">
      <dgm:prSet presAssocID="{8DEE7512-606E-47D3-B089-2E455409C259}" presName="composite" presStyleCnt="0"/>
      <dgm:spPr/>
    </dgm:pt>
    <dgm:pt modelId="{AF3851B6-7EEE-4A64-A091-A961D0496900}" type="pres">
      <dgm:prSet presAssocID="{8DEE7512-606E-47D3-B089-2E455409C259}" presName="parTx" presStyleLbl="alignNode1" presStyleIdx="1" presStyleCnt="5">
        <dgm:presLayoutVars>
          <dgm:chMax val="0"/>
          <dgm:chPref val="0"/>
          <dgm:bulletEnabled val="1"/>
        </dgm:presLayoutVars>
      </dgm:prSet>
      <dgm:spPr/>
    </dgm:pt>
    <dgm:pt modelId="{176C5588-092C-4B6C-83C4-DA640E303F8B}" type="pres">
      <dgm:prSet presAssocID="{8DEE7512-606E-47D3-B089-2E455409C259}" presName="desTx" presStyleLbl="alignAccFollowNode1" presStyleIdx="1" presStyleCnt="5">
        <dgm:presLayoutVars>
          <dgm:bulletEnabled val="1"/>
        </dgm:presLayoutVars>
      </dgm:prSet>
      <dgm:spPr/>
    </dgm:pt>
    <dgm:pt modelId="{8CD70C3E-3458-417D-BC37-270AE31F2F02}" type="pres">
      <dgm:prSet presAssocID="{F0F0207E-30CA-4889-A743-C4688CA5BB18}" presName="space" presStyleCnt="0"/>
      <dgm:spPr/>
    </dgm:pt>
    <dgm:pt modelId="{8717430D-C624-45E5-A178-90852A2B6120}" type="pres">
      <dgm:prSet presAssocID="{B9BAC862-8F3A-4C1C-A64A-18A42A95A526}" presName="composite" presStyleCnt="0"/>
      <dgm:spPr/>
    </dgm:pt>
    <dgm:pt modelId="{43ABACF3-1A3C-401D-9B1A-7288093F6FA6}" type="pres">
      <dgm:prSet presAssocID="{B9BAC862-8F3A-4C1C-A64A-18A42A95A526}" presName="parTx" presStyleLbl="alignNode1" presStyleIdx="2" presStyleCnt="5">
        <dgm:presLayoutVars>
          <dgm:chMax val="0"/>
          <dgm:chPref val="0"/>
          <dgm:bulletEnabled val="1"/>
        </dgm:presLayoutVars>
      </dgm:prSet>
      <dgm:spPr/>
    </dgm:pt>
    <dgm:pt modelId="{4AEF6060-43AD-4817-8874-5A7DE33312B7}" type="pres">
      <dgm:prSet presAssocID="{B9BAC862-8F3A-4C1C-A64A-18A42A95A526}" presName="desTx" presStyleLbl="alignAccFollowNode1" presStyleIdx="2" presStyleCnt="5">
        <dgm:presLayoutVars>
          <dgm:bulletEnabled val="1"/>
        </dgm:presLayoutVars>
      </dgm:prSet>
      <dgm:spPr/>
    </dgm:pt>
    <dgm:pt modelId="{AA7328C3-8F45-492B-A8E6-DA88FD292F53}" type="pres">
      <dgm:prSet presAssocID="{50EAEB38-6FDD-40E6-A217-478BE60B544C}" presName="space" presStyleCnt="0"/>
      <dgm:spPr/>
    </dgm:pt>
    <dgm:pt modelId="{7A8D8695-EF1B-43D9-AF94-67F7000CCBB9}" type="pres">
      <dgm:prSet presAssocID="{8F649F74-2F3E-48E4-8538-B892D3C49303}" presName="composite" presStyleCnt="0"/>
      <dgm:spPr/>
    </dgm:pt>
    <dgm:pt modelId="{2B6FC985-F2F5-46CC-B0BC-4C8B11635C5C}" type="pres">
      <dgm:prSet presAssocID="{8F649F74-2F3E-48E4-8538-B892D3C49303}" presName="parTx" presStyleLbl="alignNode1" presStyleIdx="3" presStyleCnt="5">
        <dgm:presLayoutVars>
          <dgm:chMax val="0"/>
          <dgm:chPref val="0"/>
          <dgm:bulletEnabled val="1"/>
        </dgm:presLayoutVars>
      </dgm:prSet>
      <dgm:spPr/>
    </dgm:pt>
    <dgm:pt modelId="{1C7FA97C-A4EF-4C6E-AE1A-87A9F08C841F}" type="pres">
      <dgm:prSet presAssocID="{8F649F74-2F3E-48E4-8538-B892D3C49303}" presName="desTx" presStyleLbl="alignAccFollowNode1" presStyleIdx="3" presStyleCnt="5">
        <dgm:presLayoutVars>
          <dgm:bulletEnabled val="1"/>
        </dgm:presLayoutVars>
      </dgm:prSet>
      <dgm:spPr/>
    </dgm:pt>
    <dgm:pt modelId="{8D6AB435-26D9-43C3-81C7-2BE16E456FA4}" type="pres">
      <dgm:prSet presAssocID="{363900F8-4A0F-4471-8F01-C5AEA276A18C}" presName="space" presStyleCnt="0"/>
      <dgm:spPr/>
    </dgm:pt>
    <dgm:pt modelId="{FE0C0CE8-4224-4405-AF85-BC65E9332CB4}" type="pres">
      <dgm:prSet presAssocID="{FD11DA30-CBB6-46A8-9140-5157953A8430}" presName="composite" presStyleCnt="0"/>
      <dgm:spPr/>
    </dgm:pt>
    <dgm:pt modelId="{86727C68-F1EA-449D-A629-E069523BBEEB}" type="pres">
      <dgm:prSet presAssocID="{FD11DA30-CBB6-46A8-9140-5157953A8430}" presName="parTx" presStyleLbl="alignNode1" presStyleIdx="4" presStyleCnt="5">
        <dgm:presLayoutVars>
          <dgm:chMax val="0"/>
          <dgm:chPref val="0"/>
          <dgm:bulletEnabled val="1"/>
        </dgm:presLayoutVars>
      </dgm:prSet>
      <dgm:spPr/>
    </dgm:pt>
    <dgm:pt modelId="{26DA42CA-8655-49A3-A13F-B97AC178D4EA}" type="pres">
      <dgm:prSet presAssocID="{FD11DA30-CBB6-46A8-9140-5157953A8430}" presName="desTx" presStyleLbl="alignAccFollowNode1" presStyleIdx="4" presStyleCnt="5" custLinFactNeighborX="601" custLinFactNeighborY="-5078">
        <dgm:presLayoutVars>
          <dgm:bulletEnabled val="1"/>
        </dgm:presLayoutVars>
      </dgm:prSet>
      <dgm:spPr/>
    </dgm:pt>
  </dgm:ptLst>
  <dgm:cxnLst>
    <dgm:cxn modelId="{15FEA622-A300-4049-9A48-822029F17A00}" srcId="{55B148FD-83BA-4B91-805B-D627A8025E5F}" destId="{8F649F74-2F3E-48E4-8538-B892D3C49303}" srcOrd="3" destOrd="0" parTransId="{2BABDCB3-817B-456E-A26A-BFA892B8118C}" sibTransId="{363900F8-4A0F-4471-8F01-C5AEA276A18C}"/>
    <dgm:cxn modelId="{B8162228-931B-4E9B-8DCA-DE60A843019B}" srcId="{8DEE7512-606E-47D3-B089-2E455409C259}" destId="{31D8276B-B785-4F5B-A3EE-DB4969E1CBF1}" srcOrd="0" destOrd="0" parTransId="{9C4C2C3B-205D-4144-B258-BCD937835B7B}" sibTransId="{2E0A9D05-A429-4B94-AD97-ECBCC60AD21E}"/>
    <dgm:cxn modelId="{A5961047-D5F5-4AA8-BC17-FBC37C6D1181}" type="presOf" srcId="{B9BAC862-8F3A-4C1C-A64A-18A42A95A526}" destId="{43ABACF3-1A3C-401D-9B1A-7288093F6FA6}" srcOrd="0" destOrd="0" presId="urn:microsoft.com/office/officeart/2005/8/layout/hList1"/>
    <dgm:cxn modelId="{3797D54C-5678-43D1-9852-2C9753C1B084}" type="presOf" srcId="{8DEE7512-606E-47D3-B089-2E455409C259}" destId="{AF3851B6-7EEE-4A64-A091-A961D0496900}" srcOrd="0" destOrd="0" presId="urn:microsoft.com/office/officeart/2005/8/layout/hList1"/>
    <dgm:cxn modelId="{DE8CCC4D-B1BA-49CA-AFF4-62304719BB32}" srcId="{9224AFB0-9BDE-47C6-8956-9791AC21587F}" destId="{4EE8637C-C3D4-42CC-AA66-8C4E1061AD4D}" srcOrd="0" destOrd="0" parTransId="{5A2C1705-A6C9-46A3-B99F-3A40D7EF9E61}" sibTransId="{1786EA33-6211-42B7-8D95-2B03D1882782}"/>
    <dgm:cxn modelId="{BFC61857-1B15-4623-9B5E-25B9232FF996}" srcId="{B9BAC862-8F3A-4C1C-A64A-18A42A95A526}" destId="{F5AE6B72-9A9A-450C-9750-89F99609CBEF}" srcOrd="0" destOrd="0" parTransId="{DEC138EB-B947-4841-B393-A72DF1C7B311}" sibTransId="{BE83676C-F2B4-4AD4-85D9-3150E8BDAA61}"/>
    <dgm:cxn modelId="{E3688A5C-BAAF-4167-A91F-76FE2731E0AD}" srcId="{55B148FD-83BA-4B91-805B-D627A8025E5F}" destId="{B9BAC862-8F3A-4C1C-A64A-18A42A95A526}" srcOrd="2" destOrd="0" parTransId="{DA3922A4-CD3D-4BA4-9021-E59DE33DC3FE}" sibTransId="{50EAEB38-6FDD-40E6-A217-478BE60B544C}"/>
    <dgm:cxn modelId="{FA2E5460-A520-4C58-B769-D7F80B71C725}" srcId="{55B148FD-83BA-4B91-805B-D627A8025E5F}" destId="{8DEE7512-606E-47D3-B089-2E455409C259}" srcOrd="1" destOrd="0" parTransId="{50180476-7A9E-4358-ACB5-129FD87E5EFB}" sibTransId="{F0F0207E-30CA-4889-A743-C4688CA5BB18}"/>
    <dgm:cxn modelId="{2F065E6A-BD03-4B08-87DD-8FAA47EA80E4}" srcId="{55B148FD-83BA-4B91-805B-D627A8025E5F}" destId="{9224AFB0-9BDE-47C6-8956-9791AC21587F}" srcOrd="0" destOrd="0" parTransId="{94D2B361-AE58-4542-AAED-BADD0C94016C}" sibTransId="{82A73ED4-85E0-41AF-AE8F-A96751FDC6E4}"/>
    <dgm:cxn modelId="{FA249772-8CAA-4706-8C53-DBD16CD7020A}" type="presOf" srcId="{4EE8637C-C3D4-42CC-AA66-8C4E1061AD4D}" destId="{F31BEF86-107E-4B0B-83A5-B15E071D3225}" srcOrd="0" destOrd="0" presId="urn:microsoft.com/office/officeart/2005/8/layout/hList1"/>
    <dgm:cxn modelId="{398FD192-EDB9-4C32-98D5-BC0CA259B6C8}" type="presOf" srcId="{55B148FD-83BA-4B91-805B-D627A8025E5F}" destId="{EA560742-3D2E-414E-A194-DD09B20CE970}" srcOrd="0" destOrd="0" presId="urn:microsoft.com/office/officeart/2005/8/layout/hList1"/>
    <dgm:cxn modelId="{56DF32A0-5079-4F82-976C-FC378D4D8A9E}" type="presOf" srcId="{9224AFB0-9BDE-47C6-8956-9791AC21587F}" destId="{1F8B79D8-715E-4F26-AB67-79517A4CAD3C}" srcOrd="0" destOrd="0" presId="urn:microsoft.com/office/officeart/2005/8/layout/hList1"/>
    <dgm:cxn modelId="{43B0A6A2-500F-43E5-91D2-196E65976E72}" srcId="{8F649F74-2F3E-48E4-8538-B892D3C49303}" destId="{DB2DFA10-292D-4B11-8509-5B230AA43DAE}" srcOrd="0" destOrd="0" parTransId="{0EFAF649-B536-4D1A-A551-8B815AEFB6C2}" sibTransId="{CEC9E0A7-CA34-4F94-A339-34945F0340CF}"/>
    <dgm:cxn modelId="{9A377AA6-0018-42E7-AA24-87FB4F4BCBF5}" type="presOf" srcId="{F5AE6B72-9A9A-450C-9750-89F99609CBEF}" destId="{4AEF6060-43AD-4817-8874-5A7DE33312B7}" srcOrd="0" destOrd="0" presId="urn:microsoft.com/office/officeart/2005/8/layout/hList1"/>
    <dgm:cxn modelId="{91D144BE-16FE-4D55-AC9B-C6C8DD07F535}" type="presOf" srcId="{48DCB3BC-EA46-4964-8F07-C6A472A55098}" destId="{26DA42CA-8655-49A3-A13F-B97AC178D4EA}" srcOrd="0" destOrd="0" presId="urn:microsoft.com/office/officeart/2005/8/layout/hList1"/>
    <dgm:cxn modelId="{CC2536C1-866A-4E33-A2E5-509FC4609085}" type="presOf" srcId="{DB2DFA10-292D-4B11-8509-5B230AA43DAE}" destId="{1C7FA97C-A4EF-4C6E-AE1A-87A9F08C841F}" srcOrd="0" destOrd="0" presId="urn:microsoft.com/office/officeart/2005/8/layout/hList1"/>
    <dgm:cxn modelId="{BD8488C6-B8A4-4474-B788-B31C204AF1FC}" type="presOf" srcId="{8F649F74-2F3E-48E4-8538-B892D3C49303}" destId="{2B6FC985-F2F5-46CC-B0BC-4C8B11635C5C}" srcOrd="0" destOrd="0" presId="urn:microsoft.com/office/officeart/2005/8/layout/hList1"/>
    <dgm:cxn modelId="{1DC774CE-4541-4A26-BA0B-892C187B1803}" srcId="{FD11DA30-CBB6-46A8-9140-5157953A8430}" destId="{48DCB3BC-EA46-4964-8F07-C6A472A55098}" srcOrd="0" destOrd="0" parTransId="{4A6B13BB-54B9-44C9-AEC9-34BCC2759A32}" sibTransId="{598C7647-92DA-4FDB-BAA8-7B20A6EA7221}"/>
    <dgm:cxn modelId="{24C233CF-30F0-47E9-A2B6-C1C82F261310}" srcId="{55B148FD-83BA-4B91-805B-D627A8025E5F}" destId="{FD11DA30-CBB6-46A8-9140-5157953A8430}" srcOrd="4" destOrd="0" parTransId="{14D58CB9-BC70-435D-987B-B66216A08CE4}" sibTransId="{2DE8EB09-602A-48D5-8EDA-02168A410463}"/>
    <dgm:cxn modelId="{A5767BE0-D5CC-445D-821A-7938D0C0ED7B}" type="presOf" srcId="{FD11DA30-CBB6-46A8-9140-5157953A8430}" destId="{86727C68-F1EA-449D-A629-E069523BBEEB}" srcOrd="0" destOrd="0" presId="urn:microsoft.com/office/officeart/2005/8/layout/hList1"/>
    <dgm:cxn modelId="{12292AF4-82D9-4113-988A-32F8B6864119}" type="presOf" srcId="{31D8276B-B785-4F5B-A3EE-DB4969E1CBF1}" destId="{176C5588-092C-4B6C-83C4-DA640E303F8B}" srcOrd="0" destOrd="0" presId="urn:microsoft.com/office/officeart/2005/8/layout/hList1"/>
    <dgm:cxn modelId="{40642376-4A62-4593-BE96-3F94BD15845F}" type="presParOf" srcId="{EA560742-3D2E-414E-A194-DD09B20CE970}" destId="{0F641D76-8983-40D0-8EAF-DB350D37A059}" srcOrd="0" destOrd="0" presId="urn:microsoft.com/office/officeart/2005/8/layout/hList1"/>
    <dgm:cxn modelId="{E57A5DCA-AA18-43DD-8A7D-7E4FDA25782D}" type="presParOf" srcId="{0F641D76-8983-40D0-8EAF-DB350D37A059}" destId="{1F8B79D8-715E-4F26-AB67-79517A4CAD3C}" srcOrd="0" destOrd="0" presId="urn:microsoft.com/office/officeart/2005/8/layout/hList1"/>
    <dgm:cxn modelId="{4C0B0A67-85F3-4525-84C5-88E974203E20}" type="presParOf" srcId="{0F641D76-8983-40D0-8EAF-DB350D37A059}" destId="{F31BEF86-107E-4B0B-83A5-B15E071D3225}" srcOrd="1" destOrd="0" presId="urn:microsoft.com/office/officeart/2005/8/layout/hList1"/>
    <dgm:cxn modelId="{AB69066A-6446-4122-95A3-2E63E828CDE1}" type="presParOf" srcId="{EA560742-3D2E-414E-A194-DD09B20CE970}" destId="{A14C8356-1EF3-4ABD-9E2F-D8E37E9F8744}" srcOrd="1" destOrd="0" presId="urn:microsoft.com/office/officeart/2005/8/layout/hList1"/>
    <dgm:cxn modelId="{F91047C6-EC11-4B93-AB7D-C8B9FD87B001}" type="presParOf" srcId="{EA560742-3D2E-414E-A194-DD09B20CE970}" destId="{D0E7D476-2712-4A61-88A2-3991F94F2B59}" srcOrd="2" destOrd="0" presId="urn:microsoft.com/office/officeart/2005/8/layout/hList1"/>
    <dgm:cxn modelId="{D4ADBB4A-C6F9-42C4-8C16-7F24661CE98A}" type="presParOf" srcId="{D0E7D476-2712-4A61-88A2-3991F94F2B59}" destId="{AF3851B6-7EEE-4A64-A091-A961D0496900}" srcOrd="0" destOrd="0" presId="urn:microsoft.com/office/officeart/2005/8/layout/hList1"/>
    <dgm:cxn modelId="{C68941E6-4BF9-4589-B4F0-B1F14ABC9CE7}" type="presParOf" srcId="{D0E7D476-2712-4A61-88A2-3991F94F2B59}" destId="{176C5588-092C-4B6C-83C4-DA640E303F8B}" srcOrd="1" destOrd="0" presId="urn:microsoft.com/office/officeart/2005/8/layout/hList1"/>
    <dgm:cxn modelId="{F1B5B41A-B52B-40B7-B4C0-0284858A96D1}" type="presParOf" srcId="{EA560742-3D2E-414E-A194-DD09B20CE970}" destId="{8CD70C3E-3458-417D-BC37-270AE31F2F02}" srcOrd="3" destOrd="0" presId="urn:microsoft.com/office/officeart/2005/8/layout/hList1"/>
    <dgm:cxn modelId="{0260DC53-21C2-4508-8AB7-B9EEF6D54460}" type="presParOf" srcId="{EA560742-3D2E-414E-A194-DD09B20CE970}" destId="{8717430D-C624-45E5-A178-90852A2B6120}" srcOrd="4" destOrd="0" presId="urn:microsoft.com/office/officeart/2005/8/layout/hList1"/>
    <dgm:cxn modelId="{9753F461-A210-41BF-B3AD-5AF0102D2B2E}" type="presParOf" srcId="{8717430D-C624-45E5-A178-90852A2B6120}" destId="{43ABACF3-1A3C-401D-9B1A-7288093F6FA6}" srcOrd="0" destOrd="0" presId="urn:microsoft.com/office/officeart/2005/8/layout/hList1"/>
    <dgm:cxn modelId="{DDAD262D-215E-4D32-A990-3EDECDEE06A8}" type="presParOf" srcId="{8717430D-C624-45E5-A178-90852A2B6120}" destId="{4AEF6060-43AD-4817-8874-5A7DE33312B7}" srcOrd="1" destOrd="0" presId="urn:microsoft.com/office/officeart/2005/8/layout/hList1"/>
    <dgm:cxn modelId="{F778EB10-DB7C-45AC-8085-8666291D5B10}" type="presParOf" srcId="{EA560742-3D2E-414E-A194-DD09B20CE970}" destId="{AA7328C3-8F45-492B-A8E6-DA88FD292F53}" srcOrd="5" destOrd="0" presId="urn:microsoft.com/office/officeart/2005/8/layout/hList1"/>
    <dgm:cxn modelId="{F64D0CC0-D646-48FE-A20B-603CF94BDC8F}" type="presParOf" srcId="{EA560742-3D2E-414E-A194-DD09B20CE970}" destId="{7A8D8695-EF1B-43D9-AF94-67F7000CCBB9}" srcOrd="6" destOrd="0" presId="urn:microsoft.com/office/officeart/2005/8/layout/hList1"/>
    <dgm:cxn modelId="{349E4CDD-4C6D-41D5-8E7D-9505B944767E}" type="presParOf" srcId="{7A8D8695-EF1B-43D9-AF94-67F7000CCBB9}" destId="{2B6FC985-F2F5-46CC-B0BC-4C8B11635C5C}" srcOrd="0" destOrd="0" presId="urn:microsoft.com/office/officeart/2005/8/layout/hList1"/>
    <dgm:cxn modelId="{D2286584-959D-4DA5-8C91-4993C2DCA254}" type="presParOf" srcId="{7A8D8695-EF1B-43D9-AF94-67F7000CCBB9}" destId="{1C7FA97C-A4EF-4C6E-AE1A-87A9F08C841F}" srcOrd="1" destOrd="0" presId="urn:microsoft.com/office/officeart/2005/8/layout/hList1"/>
    <dgm:cxn modelId="{41849941-6298-4AA8-A6D3-11D912FEC93B}" type="presParOf" srcId="{EA560742-3D2E-414E-A194-DD09B20CE970}" destId="{8D6AB435-26D9-43C3-81C7-2BE16E456FA4}" srcOrd="7" destOrd="0" presId="urn:microsoft.com/office/officeart/2005/8/layout/hList1"/>
    <dgm:cxn modelId="{EE5D8410-F110-47BE-B569-61AE5B85CBBD}" type="presParOf" srcId="{EA560742-3D2E-414E-A194-DD09B20CE970}" destId="{FE0C0CE8-4224-4405-AF85-BC65E9332CB4}" srcOrd="8" destOrd="0" presId="urn:microsoft.com/office/officeart/2005/8/layout/hList1"/>
    <dgm:cxn modelId="{32BF9D03-41BA-4D21-82D9-99F0D51C3BB7}" type="presParOf" srcId="{FE0C0CE8-4224-4405-AF85-BC65E9332CB4}" destId="{86727C68-F1EA-449D-A629-E069523BBEEB}" srcOrd="0" destOrd="0" presId="urn:microsoft.com/office/officeart/2005/8/layout/hList1"/>
    <dgm:cxn modelId="{82C8DE84-38B3-4D24-9FB7-0E3B8F514DC7}" type="presParOf" srcId="{FE0C0CE8-4224-4405-AF85-BC65E9332CB4}" destId="{26DA42CA-8655-49A3-A13F-B97AC178D4E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2A8B2-EDFC-42D1-8E76-A741825499C0}">
      <dsp:nvSpPr>
        <dsp:cNvPr id="0" name=""/>
        <dsp:cNvSpPr/>
      </dsp:nvSpPr>
      <dsp:spPr>
        <a:xfrm>
          <a:off x="0" y="191613"/>
          <a:ext cx="8937703" cy="844740"/>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fr-FR" sz="1900" kern="1200" dirty="0">
              <a:latin typeface="Avenir Next" panose="020B0503020202020204" pitchFamily="34" charset="0"/>
            </a:rPr>
            <a:t>Projet sportif ayant pour but la reconquête de l’espace public par les femmes et par le sport prioritairement en région Marseillaise puis PACA puis National</a:t>
          </a:r>
        </a:p>
      </dsp:txBody>
      <dsp:txXfrm>
        <a:off x="41237" y="232850"/>
        <a:ext cx="8855229" cy="762266"/>
      </dsp:txXfrm>
    </dsp:sp>
    <dsp:sp modelId="{80F1A440-DA8A-450D-9319-49751D8118FB}">
      <dsp:nvSpPr>
        <dsp:cNvPr id="0" name=""/>
        <dsp:cNvSpPr/>
      </dsp:nvSpPr>
      <dsp:spPr>
        <a:xfrm>
          <a:off x="0" y="1217326"/>
          <a:ext cx="8937703" cy="844740"/>
        </a:xfrm>
        <a:prstGeom prst="roundRect">
          <a:avLst/>
        </a:prstGeom>
        <a:solidFill>
          <a:schemeClr val="accent1">
            <a:shade val="80000"/>
            <a:hueOff val="209379"/>
            <a:satOff val="-21413"/>
            <a:lumOff val="106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fr-FR" sz="1900" kern="1200" dirty="0">
              <a:latin typeface="Avenir Next" panose="020B0503020202020204" pitchFamily="34" charset="0"/>
            </a:rPr>
            <a:t>Le projet doit s’appuyer sur l’un des fondamentaux du sport : le collectif et la création de liens sociaux</a:t>
          </a:r>
        </a:p>
      </dsp:txBody>
      <dsp:txXfrm>
        <a:off x="41237" y="1258563"/>
        <a:ext cx="8855229" cy="762266"/>
      </dsp:txXfrm>
    </dsp:sp>
    <dsp:sp modelId="{1FF537D7-6445-43DC-8709-212040DA8472}">
      <dsp:nvSpPr>
        <dsp:cNvPr id="0" name=""/>
        <dsp:cNvSpPr/>
      </dsp:nvSpPr>
      <dsp:spPr>
        <a:xfrm>
          <a:off x="0" y="2116786"/>
          <a:ext cx="8937703" cy="844740"/>
        </a:xfrm>
        <a:prstGeom prst="roundRect">
          <a:avLst/>
        </a:prstGeom>
        <a:solidFill>
          <a:schemeClr val="accent1">
            <a:shade val="80000"/>
            <a:hueOff val="418758"/>
            <a:satOff val="-42826"/>
            <a:lumOff val="212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fr-FR" sz="1900" kern="1200" dirty="0">
              <a:latin typeface="Avenir Next" panose="020B0503020202020204" pitchFamily="34" charset="0"/>
            </a:rPr>
            <a:t>Un projet en adéquation avec les valeurs de proximité, d’humilité et d’accessibilité</a:t>
          </a:r>
        </a:p>
      </dsp:txBody>
      <dsp:txXfrm>
        <a:off x="41237" y="2158023"/>
        <a:ext cx="8855229" cy="762266"/>
      </dsp:txXfrm>
    </dsp:sp>
    <dsp:sp modelId="{49ACAF44-7F2F-4387-A222-0A96FDEBE2E2}">
      <dsp:nvSpPr>
        <dsp:cNvPr id="0" name=""/>
        <dsp:cNvSpPr/>
      </dsp:nvSpPr>
      <dsp:spPr>
        <a:xfrm>
          <a:off x="0" y="3016246"/>
          <a:ext cx="8937703" cy="844740"/>
        </a:xfrm>
        <a:prstGeom prst="roundRect">
          <a:avLst/>
        </a:prstGeom>
        <a:solidFill>
          <a:schemeClr val="accent1">
            <a:shade val="80000"/>
            <a:hueOff val="628137"/>
            <a:satOff val="-64239"/>
            <a:lumOff val="3180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fr-FR" sz="1900" kern="1200" dirty="0">
              <a:latin typeface="Avenir Next" panose="020B0503020202020204" pitchFamily="34" charset="0"/>
            </a:rPr>
            <a:t>Le projet doit s’inscrire dans la durée pour un bénéfice sur le long terme</a:t>
          </a:r>
        </a:p>
      </dsp:txBody>
      <dsp:txXfrm>
        <a:off x="41237" y="3057483"/>
        <a:ext cx="8855229" cy="762266"/>
      </dsp:txXfrm>
    </dsp:sp>
    <dsp:sp modelId="{17A38EB0-6FDA-4066-8FC9-DFBCD0EB5139}">
      <dsp:nvSpPr>
        <dsp:cNvPr id="0" name=""/>
        <dsp:cNvSpPr/>
      </dsp:nvSpPr>
      <dsp:spPr>
        <a:xfrm>
          <a:off x="0" y="3915706"/>
          <a:ext cx="8937703" cy="844740"/>
        </a:xfrm>
        <a:prstGeom prst="roundRect">
          <a:avLst/>
        </a:prstGeom>
        <a:solidFill>
          <a:schemeClr val="accent1">
            <a:shade val="80000"/>
            <a:hueOff val="837516"/>
            <a:satOff val="-85652"/>
            <a:lumOff val="424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fr-FR" sz="1900" kern="1200" dirty="0">
              <a:latin typeface="Avenir Next" panose="020B0503020202020204" pitchFamily="34" charset="0"/>
            </a:rPr>
            <a:t>Le montant reçu dans le cadre de l’appel à projet ne doit pas excéder 80% du coût total du projet</a:t>
          </a:r>
        </a:p>
      </dsp:txBody>
      <dsp:txXfrm>
        <a:off x="41237" y="3956943"/>
        <a:ext cx="8855229" cy="7622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8B79D8-715E-4F26-AB67-79517A4CAD3C}">
      <dsp:nvSpPr>
        <dsp:cNvPr id="0" name=""/>
        <dsp:cNvSpPr/>
      </dsp:nvSpPr>
      <dsp:spPr>
        <a:xfrm>
          <a:off x="5177" y="474406"/>
          <a:ext cx="1984699" cy="637748"/>
        </a:xfrm>
        <a:prstGeom prst="rect">
          <a:avLst/>
        </a:prstGeom>
        <a:solidFill>
          <a:schemeClr val="accent1">
            <a:shade val="8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fr-FR" sz="1600" b="0" i="0" kern="1200" dirty="0">
              <a:latin typeface="Avenir Next" panose="020B0503020202020204" pitchFamily="34" charset="0"/>
            </a:rPr>
            <a:t>Lancement de l’appel à projet</a:t>
          </a:r>
          <a:endParaRPr lang="fr-FR" sz="1600" kern="1200" dirty="0">
            <a:latin typeface="Avenir Next" panose="020B0503020202020204" pitchFamily="34" charset="0"/>
          </a:endParaRPr>
        </a:p>
      </dsp:txBody>
      <dsp:txXfrm>
        <a:off x="5177" y="474406"/>
        <a:ext cx="1984699" cy="637748"/>
      </dsp:txXfrm>
    </dsp:sp>
    <dsp:sp modelId="{F31BEF86-107E-4B0B-83A5-B15E071D3225}">
      <dsp:nvSpPr>
        <dsp:cNvPr id="0" name=""/>
        <dsp:cNvSpPr/>
      </dsp:nvSpPr>
      <dsp:spPr>
        <a:xfrm>
          <a:off x="0" y="1091744"/>
          <a:ext cx="1984699" cy="97378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ctr" defTabSz="711200">
            <a:lnSpc>
              <a:spcPct val="90000"/>
            </a:lnSpc>
            <a:spcBef>
              <a:spcPct val="0"/>
            </a:spcBef>
            <a:spcAft>
              <a:spcPct val="15000"/>
            </a:spcAft>
            <a:buChar char="•"/>
          </a:pPr>
          <a:r>
            <a:rPr lang="fr-FR" sz="1600" kern="1200" dirty="0">
              <a:latin typeface="Avenir Next" panose="020B0503020202020204" pitchFamily="34" charset="0"/>
            </a:rPr>
            <a:t>Janvier  2022</a:t>
          </a:r>
        </a:p>
      </dsp:txBody>
      <dsp:txXfrm>
        <a:off x="0" y="1091744"/>
        <a:ext cx="1984699" cy="973788"/>
      </dsp:txXfrm>
    </dsp:sp>
    <dsp:sp modelId="{AF3851B6-7EEE-4A64-A091-A961D0496900}">
      <dsp:nvSpPr>
        <dsp:cNvPr id="0" name=""/>
        <dsp:cNvSpPr/>
      </dsp:nvSpPr>
      <dsp:spPr>
        <a:xfrm>
          <a:off x="2267734" y="474406"/>
          <a:ext cx="1984699" cy="637748"/>
        </a:xfrm>
        <a:prstGeom prst="rect">
          <a:avLst/>
        </a:prstGeom>
        <a:solidFill>
          <a:schemeClr val="accent1">
            <a:shade val="80000"/>
            <a:hueOff val="209379"/>
            <a:satOff val="-21413"/>
            <a:lumOff val="10602"/>
            <a:alphaOff val="0"/>
          </a:schemeClr>
        </a:solidFill>
        <a:ln w="12700" cap="flat" cmpd="sng" algn="ctr">
          <a:solidFill>
            <a:schemeClr val="accent1">
              <a:shade val="80000"/>
              <a:hueOff val="209379"/>
              <a:satOff val="-21413"/>
              <a:lumOff val="106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fr-FR" sz="1600" b="0" i="0" kern="1200" dirty="0">
              <a:latin typeface="Avenir Next" panose="020B0503020202020204" pitchFamily="34" charset="0"/>
            </a:rPr>
            <a:t>Dépôt des projets avec dossier</a:t>
          </a:r>
          <a:endParaRPr lang="fr-FR" sz="1600" kern="1200" dirty="0">
            <a:latin typeface="Avenir Next" panose="020B0503020202020204" pitchFamily="34" charset="0"/>
          </a:endParaRPr>
        </a:p>
      </dsp:txBody>
      <dsp:txXfrm>
        <a:off x="2267734" y="474406"/>
        <a:ext cx="1984699" cy="637748"/>
      </dsp:txXfrm>
    </dsp:sp>
    <dsp:sp modelId="{176C5588-092C-4B6C-83C4-DA640E303F8B}">
      <dsp:nvSpPr>
        <dsp:cNvPr id="0" name=""/>
        <dsp:cNvSpPr/>
      </dsp:nvSpPr>
      <dsp:spPr>
        <a:xfrm>
          <a:off x="2267734" y="1112155"/>
          <a:ext cx="1984699" cy="97378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ctr" defTabSz="711200">
            <a:lnSpc>
              <a:spcPct val="90000"/>
            </a:lnSpc>
            <a:spcBef>
              <a:spcPct val="0"/>
            </a:spcBef>
            <a:spcAft>
              <a:spcPct val="15000"/>
            </a:spcAft>
            <a:buChar char="•"/>
          </a:pPr>
          <a:r>
            <a:rPr lang="fr-FR" sz="1600" kern="1200" dirty="0">
              <a:latin typeface="Avenir Next" panose="020B0503020202020204" pitchFamily="34" charset="0"/>
            </a:rPr>
            <a:t>Jusqu’à mi-février 2022</a:t>
          </a:r>
        </a:p>
      </dsp:txBody>
      <dsp:txXfrm>
        <a:off x="2267734" y="1112155"/>
        <a:ext cx="1984699" cy="973788"/>
      </dsp:txXfrm>
    </dsp:sp>
    <dsp:sp modelId="{43ABACF3-1A3C-401D-9B1A-7288093F6FA6}">
      <dsp:nvSpPr>
        <dsp:cNvPr id="0" name=""/>
        <dsp:cNvSpPr/>
      </dsp:nvSpPr>
      <dsp:spPr>
        <a:xfrm>
          <a:off x="4530291" y="474406"/>
          <a:ext cx="1984699" cy="637748"/>
        </a:xfrm>
        <a:prstGeom prst="rect">
          <a:avLst/>
        </a:prstGeom>
        <a:solidFill>
          <a:schemeClr val="accent1">
            <a:shade val="80000"/>
            <a:hueOff val="418758"/>
            <a:satOff val="-42826"/>
            <a:lumOff val="21204"/>
            <a:alphaOff val="0"/>
          </a:schemeClr>
        </a:solidFill>
        <a:ln w="12700" cap="flat" cmpd="sng" algn="ctr">
          <a:solidFill>
            <a:schemeClr val="accent1">
              <a:shade val="80000"/>
              <a:hueOff val="418758"/>
              <a:satOff val="-42826"/>
              <a:lumOff val="2120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fr-FR" sz="1600" b="0" i="0" kern="1200" dirty="0">
              <a:latin typeface="Avenir Next" panose="020B0503020202020204" pitchFamily="34" charset="0"/>
            </a:rPr>
            <a:t>Vote et délibération</a:t>
          </a:r>
          <a:endParaRPr lang="fr-FR" sz="1600" kern="1200" dirty="0">
            <a:latin typeface="Avenir Next" panose="020B0503020202020204" pitchFamily="34" charset="0"/>
          </a:endParaRPr>
        </a:p>
      </dsp:txBody>
      <dsp:txXfrm>
        <a:off x="4530291" y="474406"/>
        <a:ext cx="1984699" cy="637748"/>
      </dsp:txXfrm>
    </dsp:sp>
    <dsp:sp modelId="{4AEF6060-43AD-4817-8874-5A7DE33312B7}">
      <dsp:nvSpPr>
        <dsp:cNvPr id="0" name=""/>
        <dsp:cNvSpPr/>
      </dsp:nvSpPr>
      <dsp:spPr>
        <a:xfrm>
          <a:off x="4530291" y="1112155"/>
          <a:ext cx="1984699" cy="97378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ctr" defTabSz="711200">
            <a:lnSpc>
              <a:spcPct val="90000"/>
            </a:lnSpc>
            <a:spcBef>
              <a:spcPct val="0"/>
            </a:spcBef>
            <a:spcAft>
              <a:spcPct val="15000"/>
            </a:spcAft>
            <a:buChar char="•"/>
          </a:pPr>
          <a:r>
            <a:rPr lang="fr-FR" sz="1600" kern="1200" dirty="0">
              <a:latin typeface="Avenir Next" panose="020B0503020202020204" pitchFamily="34" charset="0"/>
            </a:rPr>
            <a:t> Entre mi-février et début mars 2022</a:t>
          </a:r>
        </a:p>
      </dsp:txBody>
      <dsp:txXfrm>
        <a:off x="4530291" y="1112155"/>
        <a:ext cx="1984699" cy="973788"/>
      </dsp:txXfrm>
    </dsp:sp>
    <dsp:sp modelId="{2B6FC985-F2F5-46CC-B0BC-4C8B11635C5C}">
      <dsp:nvSpPr>
        <dsp:cNvPr id="0" name=""/>
        <dsp:cNvSpPr/>
      </dsp:nvSpPr>
      <dsp:spPr>
        <a:xfrm>
          <a:off x="6792849" y="474406"/>
          <a:ext cx="1984699" cy="637748"/>
        </a:xfrm>
        <a:prstGeom prst="rect">
          <a:avLst/>
        </a:prstGeom>
        <a:solidFill>
          <a:schemeClr val="accent1">
            <a:shade val="80000"/>
            <a:hueOff val="628137"/>
            <a:satOff val="-64239"/>
            <a:lumOff val="31807"/>
            <a:alphaOff val="0"/>
          </a:schemeClr>
        </a:solidFill>
        <a:ln w="12700" cap="flat" cmpd="sng" algn="ctr">
          <a:solidFill>
            <a:schemeClr val="accent1">
              <a:shade val="80000"/>
              <a:hueOff val="628137"/>
              <a:satOff val="-64239"/>
              <a:lumOff val="318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fr-FR" sz="1600" kern="1200" dirty="0">
              <a:latin typeface="Avenir Next" panose="020B0503020202020204" pitchFamily="34" charset="0"/>
            </a:rPr>
            <a:t>Annonce</a:t>
          </a:r>
          <a:r>
            <a:rPr lang="fr-FR" sz="1600" kern="1200" baseline="0" dirty="0">
              <a:latin typeface="Avenir Next" panose="020B0503020202020204" pitchFamily="34" charset="0"/>
            </a:rPr>
            <a:t> des résultats</a:t>
          </a:r>
          <a:endParaRPr lang="fr-FR" sz="1600" kern="1200" dirty="0">
            <a:latin typeface="Avenir Next" panose="020B0503020202020204" pitchFamily="34" charset="0"/>
          </a:endParaRPr>
        </a:p>
      </dsp:txBody>
      <dsp:txXfrm>
        <a:off x="6792849" y="474406"/>
        <a:ext cx="1984699" cy="637748"/>
      </dsp:txXfrm>
    </dsp:sp>
    <dsp:sp modelId="{1C7FA97C-A4EF-4C6E-AE1A-87A9F08C841F}">
      <dsp:nvSpPr>
        <dsp:cNvPr id="0" name=""/>
        <dsp:cNvSpPr/>
      </dsp:nvSpPr>
      <dsp:spPr>
        <a:xfrm>
          <a:off x="6792849" y="1112155"/>
          <a:ext cx="1984699" cy="97378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ctr" defTabSz="711200">
            <a:lnSpc>
              <a:spcPct val="90000"/>
            </a:lnSpc>
            <a:spcBef>
              <a:spcPct val="0"/>
            </a:spcBef>
            <a:spcAft>
              <a:spcPct val="15000"/>
            </a:spcAft>
            <a:buChar char="•"/>
          </a:pPr>
          <a:r>
            <a:rPr lang="fr-FR" sz="1600" kern="1200" dirty="0">
              <a:latin typeface="Avenir Next" panose="020B0503020202020204" pitchFamily="34" charset="0"/>
            </a:rPr>
            <a:t>Semaine du 8 mars 2022</a:t>
          </a:r>
        </a:p>
      </dsp:txBody>
      <dsp:txXfrm>
        <a:off x="6792849" y="1112155"/>
        <a:ext cx="1984699" cy="973788"/>
      </dsp:txXfrm>
    </dsp:sp>
    <dsp:sp modelId="{86727C68-F1EA-449D-A629-E069523BBEEB}">
      <dsp:nvSpPr>
        <dsp:cNvPr id="0" name=""/>
        <dsp:cNvSpPr/>
      </dsp:nvSpPr>
      <dsp:spPr>
        <a:xfrm>
          <a:off x="9055406" y="474406"/>
          <a:ext cx="1984699" cy="637748"/>
        </a:xfrm>
        <a:prstGeom prst="rect">
          <a:avLst/>
        </a:prstGeom>
        <a:solidFill>
          <a:schemeClr val="accent1">
            <a:shade val="80000"/>
            <a:hueOff val="837516"/>
            <a:satOff val="-85652"/>
            <a:lumOff val="42409"/>
            <a:alphaOff val="0"/>
          </a:schemeClr>
        </a:solidFill>
        <a:ln w="12700" cap="flat" cmpd="sng" algn="ctr">
          <a:solidFill>
            <a:schemeClr val="accent1">
              <a:shade val="80000"/>
              <a:hueOff val="837516"/>
              <a:satOff val="-85652"/>
              <a:lumOff val="424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rtl="0">
            <a:lnSpc>
              <a:spcPct val="90000"/>
            </a:lnSpc>
            <a:spcBef>
              <a:spcPct val="0"/>
            </a:spcBef>
            <a:spcAft>
              <a:spcPct val="35000"/>
            </a:spcAft>
            <a:buNone/>
          </a:pPr>
          <a:r>
            <a:rPr lang="fr-FR" sz="1600" b="0" i="0" kern="1200" dirty="0">
              <a:latin typeface="Avenir Next" panose="020B0503020202020204" pitchFamily="34" charset="0"/>
            </a:rPr>
            <a:t>Remise des dons aux lauréats</a:t>
          </a:r>
          <a:endParaRPr lang="fr-FR" sz="1600" kern="1200" dirty="0">
            <a:latin typeface="Avenir Next" panose="020B0503020202020204" pitchFamily="34" charset="0"/>
          </a:endParaRPr>
        </a:p>
      </dsp:txBody>
      <dsp:txXfrm>
        <a:off x="9055406" y="474406"/>
        <a:ext cx="1984699" cy="637748"/>
      </dsp:txXfrm>
    </dsp:sp>
    <dsp:sp modelId="{26DA42CA-8655-49A3-A13F-B97AC178D4EA}">
      <dsp:nvSpPr>
        <dsp:cNvPr id="0" name=""/>
        <dsp:cNvSpPr/>
      </dsp:nvSpPr>
      <dsp:spPr>
        <a:xfrm>
          <a:off x="9060583" y="1062706"/>
          <a:ext cx="1984699" cy="97378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ctr" defTabSz="711200">
            <a:lnSpc>
              <a:spcPct val="90000"/>
            </a:lnSpc>
            <a:spcBef>
              <a:spcPct val="0"/>
            </a:spcBef>
            <a:spcAft>
              <a:spcPct val="15000"/>
            </a:spcAft>
            <a:buChar char="•"/>
          </a:pPr>
          <a:r>
            <a:rPr lang="fr-FR" sz="1600" kern="1200" dirty="0">
              <a:latin typeface="Avenir Next" panose="020B0503020202020204" pitchFamily="34" charset="0"/>
            </a:rPr>
            <a:t> Courant mois de mars 2022</a:t>
          </a:r>
        </a:p>
      </dsp:txBody>
      <dsp:txXfrm>
        <a:off x="9060583" y="1062706"/>
        <a:ext cx="1984699" cy="9737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ECFA790D-9F61-164F-B724-A516B6576A7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latin typeface="FF DIN Pro for IIC" panose="020B0504020201010104" pitchFamily="34" charset="0"/>
            </a:endParaRPr>
          </a:p>
        </p:txBody>
      </p:sp>
      <p:sp>
        <p:nvSpPr>
          <p:cNvPr id="3" name="Tijdelijke aanduiding voor datum 2">
            <a:extLst>
              <a:ext uri="{FF2B5EF4-FFF2-40B4-BE49-F238E27FC236}">
                <a16:creationId xmlns:a16="http://schemas.microsoft.com/office/drawing/2014/main" id="{2C1535EC-8073-5148-8A6A-6F8A037AE60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C91F62-426D-294D-BBCA-49554AEEC484}" type="datetimeFigureOut">
              <a:rPr lang="nl-NL" smtClean="0">
                <a:latin typeface="FF DIN Pro for IIC" panose="020B0504020201010104" pitchFamily="34" charset="0"/>
              </a:rPr>
              <a:t>23-12-2021</a:t>
            </a:fld>
            <a:endParaRPr lang="nl-NL">
              <a:latin typeface="FF DIN Pro for IIC" panose="020B0504020201010104" pitchFamily="34" charset="0"/>
            </a:endParaRPr>
          </a:p>
        </p:txBody>
      </p:sp>
      <p:sp>
        <p:nvSpPr>
          <p:cNvPr id="4" name="Tijdelijke aanduiding voor voettekst 3">
            <a:extLst>
              <a:ext uri="{FF2B5EF4-FFF2-40B4-BE49-F238E27FC236}">
                <a16:creationId xmlns:a16="http://schemas.microsoft.com/office/drawing/2014/main" id="{47009B14-4417-7141-A5BC-72192D039FF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latin typeface="FF DIN Pro for IIC" panose="020B0504020201010104" pitchFamily="34" charset="0"/>
            </a:endParaRPr>
          </a:p>
        </p:txBody>
      </p:sp>
      <p:sp>
        <p:nvSpPr>
          <p:cNvPr id="5" name="Tijdelijke aanduiding voor dianummer 4">
            <a:extLst>
              <a:ext uri="{FF2B5EF4-FFF2-40B4-BE49-F238E27FC236}">
                <a16:creationId xmlns:a16="http://schemas.microsoft.com/office/drawing/2014/main" id="{D522D0E8-6969-E449-A5AD-61F1E37E47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ECF119-E6E1-1B46-BFC6-1A8A00B8EE21}" type="slidenum">
              <a:rPr lang="nl-NL" smtClean="0">
                <a:latin typeface="FF DIN Pro for IIC" panose="020B0504020201010104" pitchFamily="34" charset="0"/>
              </a:rPr>
              <a:t>‹N°›</a:t>
            </a:fld>
            <a:endParaRPr lang="nl-NL">
              <a:latin typeface="FF DIN Pro for IIC" panose="020B0504020201010104" pitchFamily="34" charset="0"/>
            </a:endParaRPr>
          </a:p>
        </p:txBody>
      </p:sp>
    </p:spTree>
    <p:extLst>
      <p:ext uri="{BB962C8B-B14F-4D97-AF65-F5344CB8AC3E}">
        <p14:creationId xmlns:p14="http://schemas.microsoft.com/office/powerpoint/2010/main" val="27537462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FF DIN Pro for IIC" panose="020B0504020201010104" pitchFamily="34" charset="0"/>
              </a:defRPr>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FF DIN Pro for IIC" panose="020B0504020201010104" pitchFamily="34" charset="0"/>
              </a:defRPr>
            </a:lvl1pPr>
          </a:lstStyle>
          <a:p>
            <a:fld id="{F8C1D209-20B8-CA49-8CDF-834F84247C9C}" type="datetimeFigureOut">
              <a:rPr lang="nl-NL" smtClean="0"/>
              <a:pPr/>
              <a:t>23-12-2021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FF DIN Pro for IIC" panose="020B0504020201010104" pitchFamily="34" charset="0"/>
              </a:defRPr>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FF DIN Pro for IIC" panose="020B0504020201010104" pitchFamily="34" charset="0"/>
              </a:defRPr>
            </a:lvl1pPr>
          </a:lstStyle>
          <a:p>
            <a:fld id="{D2445D4A-7B65-EC44-BCBD-A0B84CC336D5}" type="slidenum">
              <a:rPr lang="nl-NL" smtClean="0"/>
              <a:pPr/>
              <a:t>‹N°›</a:t>
            </a:fld>
            <a:endParaRPr lang="nl-NL"/>
          </a:p>
        </p:txBody>
      </p:sp>
    </p:spTree>
    <p:extLst>
      <p:ext uri="{BB962C8B-B14F-4D97-AF65-F5344CB8AC3E}">
        <p14:creationId xmlns:p14="http://schemas.microsoft.com/office/powerpoint/2010/main" val="2898492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FF DIN Pro for IIC" panose="020B0504020201010104" pitchFamily="34" charset="0"/>
        <a:ea typeface="+mn-ea"/>
        <a:cs typeface="+mn-cs"/>
      </a:defRPr>
    </a:lvl1pPr>
    <a:lvl2pPr marL="457200" algn="l" defTabSz="914400" rtl="0" eaLnBrk="1" latinLnBrk="0" hangingPunct="1">
      <a:defRPr sz="1200" b="0" i="0" kern="1200">
        <a:solidFill>
          <a:schemeClr val="tx1"/>
        </a:solidFill>
        <a:latin typeface="FF DIN Pro for IIC" panose="020B0504020201010104" pitchFamily="34" charset="0"/>
        <a:ea typeface="+mn-ea"/>
        <a:cs typeface="+mn-cs"/>
      </a:defRPr>
    </a:lvl2pPr>
    <a:lvl3pPr marL="914400" algn="l" defTabSz="914400" rtl="0" eaLnBrk="1" latinLnBrk="0" hangingPunct="1">
      <a:defRPr sz="1200" b="0" i="0" kern="1200">
        <a:solidFill>
          <a:schemeClr val="tx1"/>
        </a:solidFill>
        <a:latin typeface="FF DIN Pro for IIC" panose="020B0504020201010104" pitchFamily="34" charset="0"/>
        <a:ea typeface="+mn-ea"/>
        <a:cs typeface="+mn-cs"/>
      </a:defRPr>
    </a:lvl3pPr>
    <a:lvl4pPr marL="1371600" algn="l" defTabSz="914400" rtl="0" eaLnBrk="1" latinLnBrk="0" hangingPunct="1">
      <a:defRPr sz="1200" b="0" i="0" kern="1200">
        <a:solidFill>
          <a:schemeClr val="tx1"/>
        </a:solidFill>
        <a:latin typeface="FF DIN Pro for IIC" panose="020B0504020201010104" pitchFamily="34" charset="0"/>
        <a:ea typeface="+mn-ea"/>
        <a:cs typeface="+mn-cs"/>
      </a:defRPr>
    </a:lvl4pPr>
    <a:lvl5pPr marL="1828800" algn="l" defTabSz="914400" rtl="0" eaLnBrk="1" latinLnBrk="0" hangingPunct="1">
      <a:defRPr sz="1200" b="0" i="0" kern="1200">
        <a:solidFill>
          <a:schemeClr val="tx1"/>
        </a:solidFill>
        <a:latin typeface="FF DIN Pro for IIC" panose="020B05040202010101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2445D4A-7B65-EC44-BCBD-A0B84CC336D5}" type="slidenum">
              <a:rPr lang="nl-NL" smtClean="0"/>
              <a:pPr/>
              <a:t>8</a:t>
            </a:fld>
            <a:endParaRPr lang="nl-NL"/>
          </a:p>
        </p:txBody>
      </p:sp>
    </p:spTree>
    <p:extLst>
      <p:ext uri="{BB962C8B-B14F-4D97-AF65-F5344CB8AC3E}">
        <p14:creationId xmlns:p14="http://schemas.microsoft.com/office/powerpoint/2010/main" val="1429185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vider Slide Transparent">
    <p:spTree>
      <p:nvGrpSpPr>
        <p:cNvPr id="1" name=""/>
        <p:cNvGrpSpPr/>
        <p:nvPr/>
      </p:nvGrpSpPr>
      <p:grpSpPr>
        <a:xfrm>
          <a:off x="0" y="0"/>
          <a:ext cx="0" cy="0"/>
          <a:chOff x="0" y="0"/>
          <a:chExt cx="0" cy="0"/>
        </a:xfrm>
      </p:grpSpPr>
      <p:sp>
        <p:nvSpPr>
          <p:cNvPr id="15" name="Tijdelijke aanduiding voor afbeelding 14">
            <a:extLst>
              <a:ext uri="{FF2B5EF4-FFF2-40B4-BE49-F238E27FC236}">
                <a16:creationId xmlns:a16="http://schemas.microsoft.com/office/drawing/2014/main" id="{7A0903E4-B294-BC48-AB61-886BC27201CC}"/>
              </a:ext>
            </a:extLst>
          </p:cNvPr>
          <p:cNvSpPr>
            <a:spLocks noGrp="1"/>
          </p:cNvSpPr>
          <p:nvPr>
            <p:ph type="pic" sz="quarter" idx="25" hasCustomPrompt="1"/>
          </p:nvPr>
        </p:nvSpPr>
        <p:spPr>
          <a:xfrm>
            <a:off x="-1" y="-26989"/>
            <a:ext cx="12192000" cy="6884989"/>
          </a:xfrm>
          <a:custGeom>
            <a:avLst/>
            <a:gdLst>
              <a:gd name="connsiteX0" fmla="*/ 5159375 w 12192000"/>
              <a:gd name="connsiteY0" fmla="*/ 0 h 6895680"/>
              <a:gd name="connsiteX1" fmla="*/ 12192000 w 12192000"/>
              <a:gd name="connsiteY1" fmla="*/ 0 h 6895680"/>
              <a:gd name="connsiteX2" fmla="*/ 12192000 w 12192000"/>
              <a:gd name="connsiteY2" fmla="*/ 37680 h 6895680"/>
              <a:gd name="connsiteX3" fmla="*/ 12192000 w 12192000"/>
              <a:gd name="connsiteY3" fmla="*/ 647701 h 6895680"/>
              <a:gd name="connsiteX4" fmla="*/ 12192000 w 12192000"/>
              <a:gd name="connsiteY4" fmla="*/ 6324180 h 6895680"/>
              <a:gd name="connsiteX5" fmla="*/ 10360024 w 12192000"/>
              <a:gd name="connsiteY5" fmla="*/ 6324180 h 6895680"/>
              <a:gd name="connsiteX6" fmla="*/ 10360024 w 12192000"/>
              <a:gd name="connsiteY6" fmla="*/ 6895680 h 6895680"/>
              <a:gd name="connsiteX7" fmla="*/ 6095999 w 12192000"/>
              <a:gd name="connsiteY7" fmla="*/ 6895680 h 6895680"/>
              <a:gd name="connsiteX8" fmla="*/ 6095999 w 12192000"/>
              <a:gd name="connsiteY8" fmla="*/ 6895679 h 6895680"/>
              <a:gd name="connsiteX9" fmla="*/ 5880100 w 12192000"/>
              <a:gd name="connsiteY9" fmla="*/ 6895679 h 6895680"/>
              <a:gd name="connsiteX10" fmla="*/ 5880100 w 12192000"/>
              <a:gd name="connsiteY10" fmla="*/ 6895680 h 6895680"/>
              <a:gd name="connsiteX11" fmla="*/ 0 w 12192000"/>
              <a:gd name="connsiteY11" fmla="*/ 6895680 h 6895680"/>
              <a:gd name="connsiteX12" fmla="*/ 0 w 12192000"/>
              <a:gd name="connsiteY12" fmla="*/ 10692 h 6895680"/>
              <a:gd name="connsiteX13" fmla="*/ 5159375 w 12192000"/>
              <a:gd name="connsiteY13" fmla="*/ 10692 h 689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6895680">
                <a:moveTo>
                  <a:pt x="5159375" y="0"/>
                </a:moveTo>
                <a:lnTo>
                  <a:pt x="12192000" y="0"/>
                </a:lnTo>
                <a:lnTo>
                  <a:pt x="12192000" y="37680"/>
                </a:lnTo>
                <a:lnTo>
                  <a:pt x="12192000" y="647701"/>
                </a:lnTo>
                <a:lnTo>
                  <a:pt x="12192000" y="6324180"/>
                </a:lnTo>
                <a:lnTo>
                  <a:pt x="10360024" y="6324180"/>
                </a:lnTo>
                <a:lnTo>
                  <a:pt x="10360024" y="6895680"/>
                </a:lnTo>
                <a:lnTo>
                  <a:pt x="6095999" y="6895680"/>
                </a:lnTo>
                <a:lnTo>
                  <a:pt x="6095999" y="6895679"/>
                </a:lnTo>
                <a:lnTo>
                  <a:pt x="5880100" y="6895679"/>
                </a:lnTo>
                <a:lnTo>
                  <a:pt x="5880100" y="6895680"/>
                </a:lnTo>
                <a:lnTo>
                  <a:pt x="0" y="6895680"/>
                </a:lnTo>
                <a:lnTo>
                  <a:pt x="0" y="10692"/>
                </a:lnTo>
                <a:lnTo>
                  <a:pt x="5159375" y="10692"/>
                </a:lnTo>
                <a:close/>
              </a:path>
            </a:pathLst>
          </a:custGeom>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solidFill>
                  <a:schemeClr val="tx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b="0" i="0">
                <a:latin typeface="FF DIN Pro for IIC" panose="020B0504020201010104" pitchFamily="34" charset="0"/>
              </a:rPr>
              <a:t>Place image here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b="0" i="0">
              <a:latin typeface="FF DIN Pro for IIC" panose="020B0504020201010104" pitchFamily="34" charset="0"/>
            </a:endParaRPr>
          </a:p>
          <a:p>
            <a:endParaRPr lang="en-US"/>
          </a:p>
        </p:txBody>
      </p:sp>
      <p:sp>
        <p:nvSpPr>
          <p:cNvPr id="7" name="Title 1">
            <a:extLst>
              <a:ext uri="{FF2B5EF4-FFF2-40B4-BE49-F238E27FC236}">
                <a16:creationId xmlns:a16="http://schemas.microsoft.com/office/drawing/2014/main" id="{4F1A8C53-A832-1F40-BC5D-1830FD4516E8}"/>
              </a:ext>
            </a:extLst>
          </p:cNvPr>
          <p:cNvSpPr>
            <a:spLocks noGrp="1"/>
          </p:cNvSpPr>
          <p:nvPr>
            <p:ph type="ctrTitle" hasCustomPrompt="1"/>
          </p:nvPr>
        </p:nvSpPr>
        <p:spPr>
          <a:xfrm>
            <a:off x="0" y="-27384"/>
            <a:ext cx="4873625" cy="6889644"/>
          </a:xfrm>
          <a:prstGeom prst="rect">
            <a:avLst/>
          </a:prstGeom>
          <a:solidFill>
            <a:schemeClr val="accent2">
              <a:alpha val="80000"/>
            </a:schemeClr>
          </a:solidFill>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600" b="1" i="0" kern="1200" spc="600">
                <a:noFill/>
                <a:latin typeface="FF DIN Pro for IIC Black" panose="020B0504020201010104" pitchFamily="34" charset="0"/>
                <a:ea typeface="+mj-ea"/>
                <a:cs typeface="+mj-cs"/>
              </a:defRPr>
            </a:lvl1pPr>
          </a:lstStyle>
          <a:p>
            <a:r>
              <a:rPr lang="nl-NL"/>
              <a:t>Klik om stijl te bewerken</a:t>
            </a:r>
            <a:endParaRPr lang="aa-ET"/>
          </a:p>
        </p:txBody>
      </p:sp>
      <p:sp>
        <p:nvSpPr>
          <p:cNvPr id="14" name="Tijdelijke aanduiding voor tekst 2">
            <a:extLst>
              <a:ext uri="{FF2B5EF4-FFF2-40B4-BE49-F238E27FC236}">
                <a16:creationId xmlns:a16="http://schemas.microsoft.com/office/drawing/2014/main" id="{09D82B41-24B2-3247-B63E-2B359F225D13}"/>
              </a:ext>
            </a:extLst>
          </p:cNvPr>
          <p:cNvSpPr>
            <a:spLocks noGrp="1"/>
          </p:cNvSpPr>
          <p:nvPr>
            <p:ph type="body" sz="quarter" idx="21" hasCustomPrompt="1"/>
          </p:nvPr>
        </p:nvSpPr>
        <p:spPr>
          <a:xfrm>
            <a:off x="878514" y="2286000"/>
            <a:ext cx="3148607" cy="2286000"/>
          </a:xfrm>
          <a:prstGeom prst="rect">
            <a:avLst/>
          </a:prstGeom>
        </p:spPr>
        <p:txBody>
          <a:bodyPr lIns="0" tIns="0" rIns="0" bIns="0" anchor="t" anchorCtr="0">
            <a:noAutofit/>
          </a:bodyPr>
          <a:lstStyle>
            <a:lvl1pPr marL="0" indent="0">
              <a:lnSpc>
                <a:spcPts val="4000"/>
              </a:lnSpc>
              <a:spcBef>
                <a:spcPts val="0"/>
              </a:spcBef>
              <a:buNone/>
              <a:defRPr sz="4000" b="1" i="0" cap="all" spc="0" baseline="0">
                <a:solidFill>
                  <a:schemeClr val="bg1"/>
                </a:solidFill>
                <a:latin typeface="FF DIN Pro for IIC" panose="020B0504020201010104" pitchFamily="34" charset="0"/>
              </a:defRPr>
            </a:lvl1pPr>
          </a:lstStyle>
          <a:p>
            <a:pPr lvl="0"/>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p>
        </p:txBody>
      </p:sp>
      <p:sp>
        <p:nvSpPr>
          <p:cNvPr id="8" name="Subtitle 2">
            <a:extLst>
              <a:ext uri="{FF2B5EF4-FFF2-40B4-BE49-F238E27FC236}">
                <a16:creationId xmlns:a16="http://schemas.microsoft.com/office/drawing/2014/main" id="{61CF557F-14C8-8E4E-9E9D-F91826F3E2F9}"/>
              </a:ext>
            </a:extLst>
          </p:cNvPr>
          <p:cNvSpPr>
            <a:spLocks noGrp="1"/>
          </p:cNvSpPr>
          <p:nvPr>
            <p:ph type="subTitle" idx="1"/>
          </p:nvPr>
        </p:nvSpPr>
        <p:spPr>
          <a:xfrm>
            <a:off x="10971599" y="-2921"/>
            <a:ext cx="1220400" cy="1141200"/>
          </a:xfrm>
          <a:prstGeom prst="rect">
            <a:avLst/>
          </a:prstGeom>
          <a:solidFill>
            <a:srgbClr val="E30513">
              <a:alpha val="80000"/>
            </a:srgbClr>
          </a:solidFill>
        </p:spPr>
        <p:txBody>
          <a:bodyPr vert="horz" lIns="91440" tIns="4572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0" i="0" kern="1200" spc="300">
                <a:noFill/>
                <a:latin typeface="FF DIN Pro for IIC Light" panose="020B05040202010101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spc="300">
                <a:solidFill>
                  <a:schemeClr val="tx1"/>
                </a:solidFill>
                <a:latin typeface="FF DIN Pro for IIC Light" panose="020B05040202010101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spc="300">
                <a:solidFill>
                  <a:schemeClr val="tx1"/>
                </a:solidFill>
                <a:latin typeface="FF DIN Pro for IIC Light" panose="020B05040202010101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Click to edit Master subtitle style</a:t>
            </a:r>
            <a:endParaRPr lang="aa-ET"/>
          </a:p>
        </p:txBody>
      </p:sp>
      <p:sp>
        <p:nvSpPr>
          <p:cNvPr id="13" name="Tijdelijke aanduiding voor tekst 6">
            <a:extLst>
              <a:ext uri="{FF2B5EF4-FFF2-40B4-BE49-F238E27FC236}">
                <a16:creationId xmlns:a16="http://schemas.microsoft.com/office/drawing/2014/main" id="{A9A8647E-50D3-5D44-BA29-A4D4CBFBF18A}"/>
              </a:ext>
            </a:extLst>
          </p:cNvPr>
          <p:cNvSpPr>
            <a:spLocks noGrp="1"/>
          </p:cNvSpPr>
          <p:nvPr>
            <p:ph type="body" sz="quarter" idx="19" hasCustomPrompt="1"/>
          </p:nvPr>
        </p:nvSpPr>
        <p:spPr>
          <a:xfrm>
            <a:off x="879713" y="1713600"/>
            <a:ext cx="3148607" cy="280800"/>
          </a:xfrm>
          <a:prstGeom prst="rect">
            <a:avLst/>
          </a:prstGeom>
        </p:spPr>
        <p:txBody>
          <a:bodyPr lIns="0" tIns="0" rIns="0" bIns="0">
            <a:noAutofit/>
          </a:bodyPr>
          <a:lstStyle>
            <a:lvl1pPr marL="0" indent="0">
              <a:buNone/>
              <a:defRPr sz="2000" b="0" i="0">
                <a:solidFill>
                  <a:schemeClr val="bg1"/>
                </a:solidFill>
                <a:latin typeface="FF DIN Pro for IIC" panose="020B0504020201010104" pitchFamily="34" charset="0"/>
              </a:defRPr>
            </a:lvl1pPr>
            <a:lvl2pPr marL="457200" indent="0">
              <a:buNone/>
              <a:defRPr sz="2000" b="1" i="0">
                <a:solidFill>
                  <a:schemeClr val="bg1"/>
                </a:solidFill>
                <a:latin typeface="FF DIN Pro for IIC" panose="020B0504020201010104" pitchFamily="34" charset="0"/>
              </a:defRPr>
            </a:lvl2pPr>
            <a:lvl3pPr marL="914400" indent="0">
              <a:buNone/>
              <a:defRPr sz="2000" b="1" i="0">
                <a:solidFill>
                  <a:schemeClr val="bg1"/>
                </a:solidFill>
                <a:latin typeface="FF DIN Pro for IIC" panose="020B0504020201010104" pitchFamily="34" charset="0"/>
              </a:defRPr>
            </a:lvl3pPr>
            <a:lvl4pPr marL="1371600" indent="0">
              <a:buNone/>
              <a:defRPr sz="2000" b="1" i="0">
                <a:solidFill>
                  <a:schemeClr val="bg1"/>
                </a:solidFill>
                <a:latin typeface="FF DIN Pro for IIC" panose="020B0504020201010104" pitchFamily="34" charset="0"/>
              </a:defRPr>
            </a:lvl4pPr>
            <a:lvl5pPr marL="1828800" indent="0">
              <a:buNone/>
              <a:defRPr sz="2000" b="1" i="0">
                <a:solidFill>
                  <a:schemeClr val="bg1"/>
                </a:solidFill>
                <a:latin typeface="FF DIN Pro for IIC" panose="020B0504020201010104" pitchFamily="34" charset="0"/>
              </a:defRPr>
            </a:lvl5pPr>
          </a:lstStyle>
          <a:p>
            <a:pPr lvl="0"/>
            <a:r>
              <a:rPr lang="en-GB" noProof="0"/>
              <a:t>Place subtitle here</a:t>
            </a:r>
          </a:p>
        </p:txBody>
      </p:sp>
    </p:spTree>
    <p:extLst>
      <p:ext uri="{BB962C8B-B14F-4D97-AF65-F5344CB8AC3E}">
        <p14:creationId xmlns:p14="http://schemas.microsoft.com/office/powerpoint/2010/main" val="309183907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Content Slide 2">
    <p:spTree>
      <p:nvGrpSpPr>
        <p:cNvPr id="1" name=""/>
        <p:cNvGrpSpPr/>
        <p:nvPr/>
      </p:nvGrpSpPr>
      <p:grpSpPr>
        <a:xfrm>
          <a:off x="0" y="0"/>
          <a:ext cx="0" cy="0"/>
          <a:chOff x="0" y="0"/>
          <a:chExt cx="0" cy="0"/>
        </a:xfrm>
      </p:grpSpPr>
      <p:sp>
        <p:nvSpPr>
          <p:cNvPr id="35" name="Tijdelijke aanduiding voor tekst 29">
            <a:extLst>
              <a:ext uri="{FF2B5EF4-FFF2-40B4-BE49-F238E27FC236}">
                <a16:creationId xmlns:a16="http://schemas.microsoft.com/office/drawing/2014/main" id="{58DB8B14-486B-4948-8204-CFFB47B522C8}"/>
              </a:ext>
            </a:extLst>
          </p:cNvPr>
          <p:cNvSpPr>
            <a:spLocks noGrp="1"/>
          </p:cNvSpPr>
          <p:nvPr>
            <p:ph type="body" sz="quarter" idx="23" hasCustomPrompt="1"/>
          </p:nvPr>
        </p:nvSpPr>
        <p:spPr>
          <a:xfrm>
            <a:off x="874559" y="1896142"/>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6" name="Tijdelijke aanduiding voor tekst 29">
            <a:extLst>
              <a:ext uri="{FF2B5EF4-FFF2-40B4-BE49-F238E27FC236}">
                <a16:creationId xmlns:a16="http://schemas.microsoft.com/office/drawing/2014/main" id="{4F212C15-A436-AD4F-A7EE-299C70CA277D}"/>
              </a:ext>
            </a:extLst>
          </p:cNvPr>
          <p:cNvSpPr>
            <a:spLocks noGrp="1"/>
          </p:cNvSpPr>
          <p:nvPr>
            <p:ph type="body" sz="quarter" idx="24" hasCustomPrompt="1"/>
          </p:nvPr>
        </p:nvSpPr>
        <p:spPr>
          <a:xfrm>
            <a:off x="874559" y="2177389"/>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7" name="Tijdelijke aanduiding voor tekst 29">
            <a:extLst>
              <a:ext uri="{FF2B5EF4-FFF2-40B4-BE49-F238E27FC236}">
                <a16:creationId xmlns:a16="http://schemas.microsoft.com/office/drawing/2014/main" id="{64CCC5ED-9FBF-294E-A1AC-ED1196E7C6F2}"/>
              </a:ext>
            </a:extLst>
          </p:cNvPr>
          <p:cNvSpPr>
            <a:spLocks noGrp="1"/>
          </p:cNvSpPr>
          <p:nvPr>
            <p:ph type="body" sz="quarter" idx="25" hasCustomPrompt="1"/>
          </p:nvPr>
        </p:nvSpPr>
        <p:spPr>
          <a:xfrm>
            <a:off x="6369453" y="1896142"/>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8" name="Tijdelijke aanduiding voor tekst 29">
            <a:extLst>
              <a:ext uri="{FF2B5EF4-FFF2-40B4-BE49-F238E27FC236}">
                <a16:creationId xmlns:a16="http://schemas.microsoft.com/office/drawing/2014/main" id="{71B0B82E-B272-6142-912C-2EC943C0E8C9}"/>
              </a:ext>
            </a:extLst>
          </p:cNvPr>
          <p:cNvSpPr>
            <a:spLocks noGrp="1"/>
          </p:cNvSpPr>
          <p:nvPr>
            <p:ph type="body" sz="quarter" idx="26" hasCustomPrompt="1"/>
          </p:nvPr>
        </p:nvSpPr>
        <p:spPr>
          <a:xfrm>
            <a:off x="6365259" y="2177389"/>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17" name="Tijdelijke aanduiding voor tekst 2">
            <a:extLst>
              <a:ext uri="{FF2B5EF4-FFF2-40B4-BE49-F238E27FC236}">
                <a16:creationId xmlns:a16="http://schemas.microsoft.com/office/drawing/2014/main" id="{CD4CF80A-9CBD-4A45-A343-250AF60DF396}"/>
              </a:ext>
            </a:extLst>
          </p:cNvPr>
          <p:cNvSpPr>
            <a:spLocks noGrp="1"/>
          </p:cNvSpPr>
          <p:nvPr>
            <p:ph type="body" sz="quarter" idx="34" hasCustomPrompt="1"/>
          </p:nvPr>
        </p:nvSpPr>
        <p:spPr>
          <a:xfrm>
            <a:off x="881509" y="2624709"/>
            <a:ext cx="4237072" cy="3086981"/>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19" name="Tijdelijke aanduiding voor tekst 2">
            <a:extLst>
              <a:ext uri="{FF2B5EF4-FFF2-40B4-BE49-F238E27FC236}">
                <a16:creationId xmlns:a16="http://schemas.microsoft.com/office/drawing/2014/main" id="{AD38D4AB-F75F-A840-B939-E24E175C8318}"/>
              </a:ext>
            </a:extLst>
          </p:cNvPr>
          <p:cNvSpPr>
            <a:spLocks noGrp="1"/>
          </p:cNvSpPr>
          <p:nvPr>
            <p:ph type="body" sz="quarter" idx="35" hasCustomPrompt="1"/>
          </p:nvPr>
        </p:nvSpPr>
        <p:spPr>
          <a:xfrm>
            <a:off x="6381060" y="2621913"/>
            <a:ext cx="4237072" cy="3089777"/>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3" name="Rechthoek 22">
            <a:extLst>
              <a:ext uri="{FF2B5EF4-FFF2-40B4-BE49-F238E27FC236}">
                <a16:creationId xmlns:a16="http://schemas.microsoft.com/office/drawing/2014/main" id="{06601119-FE9E-3F4F-B3E2-7B7C31C11C6B}"/>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5" name="Tijdelijke aanduiding voor tekst 14">
            <a:extLst>
              <a:ext uri="{FF2B5EF4-FFF2-40B4-BE49-F238E27FC236}">
                <a16:creationId xmlns:a16="http://schemas.microsoft.com/office/drawing/2014/main" id="{78A440AC-1C38-394E-9E11-829D87191185}"/>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21" name="Titel 3">
            <a:extLst>
              <a:ext uri="{FF2B5EF4-FFF2-40B4-BE49-F238E27FC236}">
                <a16:creationId xmlns:a16="http://schemas.microsoft.com/office/drawing/2014/main" id="{50D1369D-A1FA-4EAF-B33E-2E1B558749F0}"/>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3596295482"/>
      </p:ext>
    </p:extLst>
  </p:cSld>
  <p:clrMapOvr>
    <a:masterClrMapping/>
  </p:clrMapOvr>
  <p:extLst>
    <p:ext uri="{DCECCB84-F9BA-43D5-87BE-67443E8EF086}">
      <p15:sldGuideLst xmlns:p15="http://schemas.microsoft.com/office/powerpoint/2012/main">
        <p15:guide id="1" pos="4608">
          <p15:clr>
            <a:srgbClr val="FBAE40"/>
          </p15:clr>
        </p15:guide>
        <p15:guide id="2" orient="horz" pos="709" userDrawn="1">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91" userDrawn="1">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Content Slide 3">
    <p:spTree>
      <p:nvGrpSpPr>
        <p:cNvPr id="1" name=""/>
        <p:cNvGrpSpPr/>
        <p:nvPr/>
      </p:nvGrpSpPr>
      <p:grpSpPr>
        <a:xfrm>
          <a:off x="0" y="0"/>
          <a:ext cx="0" cy="0"/>
          <a:chOff x="0" y="0"/>
          <a:chExt cx="0" cy="0"/>
        </a:xfrm>
      </p:grpSpPr>
      <p:sp>
        <p:nvSpPr>
          <p:cNvPr id="20" name="Tijdelijke aanduiding voor tekst 2">
            <a:extLst>
              <a:ext uri="{FF2B5EF4-FFF2-40B4-BE49-F238E27FC236}">
                <a16:creationId xmlns:a16="http://schemas.microsoft.com/office/drawing/2014/main" id="{E49E2F60-C53A-9243-9C16-D9ACFFEB2212}"/>
              </a:ext>
            </a:extLst>
          </p:cNvPr>
          <p:cNvSpPr>
            <a:spLocks noGrp="1"/>
          </p:cNvSpPr>
          <p:nvPr>
            <p:ph type="body" sz="quarter" idx="31" hasCustomPrompt="1"/>
          </p:nvPr>
        </p:nvSpPr>
        <p:spPr>
          <a:xfrm>
            <a:off x="878514" y="2624221"/>
            <a:ext cx="244769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1" name="Tijdelijke aanduiding voor tekst 2">
            <a:extLst>
              <a:ext uri="{FF2B5EF4-FFF2-40B4-BE49-F238E27FC236}">
                <a16:creationId xmlns:a16="http://schemas.microsoft.com/office/drawing/2014/main" id="{B61747CF-FEB1-694E-A03B-DEFAF873AD2D}"/>
              </a:ext>
            </a:extLst>
          </p:cNvPr>
          <p:cNvSpPr>
            <a:spLocks noGrp="1"/>
          </p:cNvSpPr>
          <p:nvPr>
            <p:ph type="body" sz="quarter" idx="32" hasCustomPrompt="1"/>
          </p:nvPr>
        </p:nvSpPr>
        <p:spPr>
          <a:xfrm>
            <a:off x="4544602" y="2624221"/>
            <a:ext cx="244769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2" name="Tijdelijke aanduiding voor tekst 2">
            <a:extLst>
              <a:ext uri="{FF2B5EF4-FFF2-40B4-BE49-F238E27FC236}">
                <a16:creationId xmlns:a16="http://schemas.microsoft.com/office/drawing/2014/main" id="{035B6316-8218-C242-822A-61F28E042819}"/>
              </a:ext>
            </a:extLst>
          </p:cNvPr>
          <p:cNvSpPr>
            <a:spLocks noGrp="1"/>
          </p:cNvSpPr>
          <p:nvPr>
            <p:ph type="body" sz="quarter" idx="33" hasCustomPrompt="1"/>
          </p:nvPr>
        </p:nvSpPr>
        <p:spPr>
          <a:xfrm>
            <a:off x="8193714" y="2624221"/>
            <a:ext cx="244769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57" name="Tijdelijke aanduiding voor tekst 29">
            <a:extLst>
              <a:ext uri="{FF2B5EF4-FFF2-40B4-BE49-F238E27FC236}">
                <a16:creationId xmlns:a16="http://schemas.microsoft.com/office/drawing/2014/main" id="{BB3DFF29-6AAF-BA48-ABEC-099D0C4ECDDB}"/>
              </a:ext>
            </a:extLst>
          </p:cNvPr>
          <p:cNvSpPr>
            <a:spLocks noGrp="1"/>
          </p:cNvSpPr>
          <p:nvPr>
            <p:ph type="body" sz="quarter" idx="23" hasCustomPrompt="1"/>
          </p:nvPr>
        </p:nvSpPr>
        <p:spPr>
          <a:xfrm>
            <a:off x="878124" y="1883813"/>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8" name="Tijdelijke aanduiding voor tekst 29">
            <a:extLst>
              <a:ext uri="{FF2B5EF4-FFF2-40B4-BE49-F238E27FC236}">
                <a16:creationId xmlns:a16="http://schemas.microsoft.com/office/drawing/2014/main" id="{F585479E-EF43-964E-870F-CF105BD39C83}"/>
              </a:ext>
            </a:extLst>
          </p:cNvPr>
          <p:cNvSpPr>
            <a:spLocks noGrp="1"/>
          </p:cNvSpPr>
          <p:nvPr>
            <p:ph type="body" sz="quarter" idx="24" hasCustomPrompt="1"/>
          </p:nvPr>
        </p:nvSpPr>
        <p:spPr>
          <a:xfrm>
            <a:off x="878124" y="2164875"/>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9" name="Tijdelijke aanduiding voor tekst 29">
            <a:extLst>
              <a:ext uri="{FF2B5EF4-FFF2-40B4-BE49-F238E27FC236}">
                <a16:creationId xmlns:a16="http://schemas.microsoft.com/office/drawing/2014/main" id="{9043ED72-FD9A-F144-BDDE-C1607F9ADFD9}"/>
              </a:ext>
            </a:extLst>
          </p:cNvPr>
          <p:cNvSpPr>
            <a:spLocks noGrp="1"/>
          </p:cNvSpPr>
          <p:nvPr>
            <p:ph type="body" sz="quarter" idx="34" hasCustomPrompt="1"/>
          </p:nvPr>
        </p:nvSpPr>
        <p:spPr>
          <a:xfrm>
            <a:off x="4543012" y="1883628"/>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0" name="Tijdelijke aanduiding voor tekst 29">
            <a:extLst>
              <a:ext uri="{FF2B5EF4-FFF2-40B4-BE49-F238E27FC236}">
                <a16:creationId xmlns:a16="http://schemas.microsoft.com/office/drawing/2014/main" id="{EBEB82B9-9921-D040-99D1-2A7D8EF82739}"/>
              </a:ext>
            </a:extLst>
          </p:cNvPr>
          <p:cNvSpPr>
            <a:spLocks noGrp="1"/>
          </p:cNvSpPr>
          <p:nvPr>
            <p:ph type="body" sz="quarter" idx="35" hasCustomPrompt="1"/>
          </p:nvPr>
        </p:nvSpPr>
        <p:spPr>
          <a:xfrm>
            <a:off x="4538818" y="2167217"/>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1" name="Tijdelijke aanduiding voor tekst 29">
            <a:extLst>
              <a:ext uri="{FF2B5EF4-FFF2-40B4-BE49-F238E27FC236}">
                <a16:creationId xmlns:a16="http://schemas.microsoft.com/office/drawing/2014/main" id="{AF93E703-EC41-3145-9EFA-B1410EC0CD8C}"/>
              </a:ext>
            </a:extLst>
          </p:cNvPr>
          <p:cNvSpPr>
            <a:spLocks noGrp="1"/>
          </p:cNvSpPr>
          <p:nvPr>
            <p:ph type="body" sz="quarter" idx="36" hasCustomPrompt="1"/>
          </p:nvPr>
        </p:nvSpPr>
        <p:spPr>
          <a:xfrm>
            <a:off x="8196318" y="1883628"/>
            <a:ext cx="244349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2" name="Tijdelijke aanduiding voor tekst 29">
            <a:extLst>
              <a:ext uri="{FF2B5EF4-FFF2-40B4-BE49-F238E27FC236}">
                <a16:creationId xmlns:a16="http://schemas.microsoft.com/office/drawing/2014/main" id="{645D753F-98C9-D34B-B76C-95AD7B9DA8BA}"/>
              </a:ext>
            </a:extLst>
          </p:cNvPr>
          <p:cNvSpPr>
            <a:spLocks noGrp="1"/>
          </p:cNvSpPr>
          <p:nvPr>
            <p:ph type="body" sz="quarter" idx="37" hasCustomPrompt="1"/>
          </p:nvPr>
        </p:nvSpPr>
        <p:spPr>
          <a:xfrm>
            <a:off x="8192124" y="2167758"/>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27" name="Rechthoek 26">
            <a:extLst>
              <a:ext uri="{FF2B5EF4-FFF2-40B4-BE49-F238E27FC236}">
                <a16:creationId xmlns:a16="http://schemas.microsoft.com/office/drawing/2014/main" id="{367EB589-8170-DB4A-841E-5F5AB11508C9}"/>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9" name="Tijdelijke aanduiding voor tekst 14">
            <a:extLst>
              <a:ext uri="{FF2B5EF4-FFF2-40B4-BE49-F238E27FC236}">
                <a16:creationId xmlns:a16="http://schemas.microsoft.com/office/drawing/2014/main" id="{6785B055-A27F-5C41-834F-5BFA3E051846}"/>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32" name="Titel 3">
            <a:extLst>
              <a:ext uri="{FF2B5EF4-FFF2-40B4-BE49-F238E27FC236}">
                <a16:creationId xmlns:a16="http://schemas.microsoft.com/office/drawing/2014/main" id="{141BD6C1-25B7-452E-8AA6-8455CA459029}"/>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547110927"/>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Content Slide 4">
    <p:spTree>
      <p:nvGrpSpPr>
        <p:cNvPr id="1" name=""/>
        <p:cNvGrpSpPr/>
        <p:nvPr/>
      </p:nvGrpSpPr>
      <p:grpSpPr>
        <a:xfrm>
          <a:off x="0" y="0"/>
          <a:ext cx="0" cy="0"/>
          <a:chOff x="0" y="0"/>
          <a:chExt cx="0" cy="0"/>
        </a:xfrm>
      </p:grpSpPr>
      <p:sp>
        <p:nvSpPr>
          <p:cNvPr id="20" name="Tijdelijke aanduiding voor tekst 2">
            <a:extLst>
              <a:ext uri="{FF2B5EF4-FFF2-40B4-BE49-F238E27FC236}">
                <a16:creationId xmlns:a16="http://schemas.microsoft.com/office/drawing/2014/main" id="{E49E2F60-C53A-9243-9C16-D9ACFFEB2212}"/>
              </a:ext>
            </a:extLst>
          </p:cNvPr>
          <p:cNvSpPr>
            <a:spLocks noGrp="1"/>
          </p:cNvSpPr>
          <p:nvPr>
            <p:ph type="body" sz="quarter" idx="31" hasCustomPrompt="1"/>
          </p:nvPr>
        </p:nvSpPr>
        <p:spPr>
          <a:xfrm>
            <a:off x="878514" y="2676146"/>
            <a:ext cx="2140496"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1" name="Tijdelijke aanduiding voor tekst 2">
            <a:extLst>
              <a:ext uri="{FF2B5EF4-FFF2-40B4-BE49-F238E27FC236}">
                <a16:creationId xmlns:a16="http://schemas.microsoft.com/office/drawing/2014/main" id="{B61747CF-FEB1-694E-A03B-DEFAF873AD2D}"/>
              </a:ext>
            </a:extLst>
          </p:cNvPr>
          <p:cNvSpPr>
            <a:spLocks noGrp="1"/>
          </p:cNvSpPr>
          <p:nvPr>
            <p:ph type="body" sz="quarter" idx="32" hasCustomPrompt="1"/>
          </p:nvPr>
        </p:nvSpPr>
        <p:spPr>
          <a:xfrm>
            <a:off x="3410560" y="2672494"/>
            <a:ext cx="216024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2" name="Tijdelijke aanduiding voor tekst 2">
            <a:extLst>
              <a:ext uri="{FF2B5EF4-FFF2-40B4-BE49-F238E27FC236}">
                <a16:creationId xmlns:a16="http://schemas.microsoft.com/office/drawing/2014/main" id="{035B6316-8218-C242-822A-61F28E042819}"/>
              </a:ext>
            </a:extLst>
          </p:cNvPr>
          <p:cNvSpPr>
            <a:spLocks noGrp="1"/>
          </p:cNvSpPr>
          <p:nvPr>
            <p:ph type="body" sz="quarter" idx="33" hasCustomPrompt="1"/>
          </p:nvPr>
        </p:nvSpPr>
        <p:spPr>
          <a:xfrm>
            <a:off x="5935622" y="2676146"/>
            <a:ext cx="2139296"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57" name="Tijdelijke aanduiding voor tekst 29">
            <a:extLst>
              <a:ext uri="{FF2B5EF4-FFF2-40B4-BE49-F238E27FC236}">
                <a16:creationId xmlns:a16="http://schemas.microsoft.com/office/drawing/2014/main" id="{BB3DFF29-6AAF-BA48-ABEC-099D0C4ECDDB}"/>
              </a:ext>
            </a:extLst>
          </p:cNvPr>
          <p:cNvSpPr>
            <a:spLocks noGrp="1"/>
          </p:cNvSpPr>
          <p:nvPr>
            <p:ph type="body" sz="quarter" idx="23" hasCustomPrompt="1"/>
          </p:nvPr>
        </p:nvSpPr>
        <p:spPr>
          <a:xfrm>
            <a:off x="878124" y="1935738"/>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8" name="Tijdelijke aanduiding voor tekst 29">
            <a:extLst>
              <a:ext uri="{FF2B5EF4-FFF2-40B4-BE49-F238E27FC236}">
                <a16:creationId xmlns:a16="http://schemas.microsoft.com/office/drawing/2014/main" id="{F585479E-EF43-964E-870F-CF105BD39C83}"/>
              </a:ext>
            </a:extLst>
          </p:cNvPr>
          <p:cNvSpPr>
            <a:spLocks noGrp="1"/>
          </p:cNvSpPr>
          <p:nvPr>
            <p:ph type="body" sz="quarter" idx="24" hasCustomPrompt="1"/>
          </p:nvPr>
        </p:nvSpPr>
        <p:spPr>
          <a:xfrm>
            <a:off x="878124" y="2216800"/>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9" name="Tijdelijke aanduiding voor tekst 29">
            <a:extLst>
              <a:ext uri="{FF2B5EF4-FFF2-40B4-BE49-F238E27FC236}">
                <a16:creationId xmlns:a16="http://schemas.microsoft.com/office/drawing/2014/main" id="{9043ED72-FD9A-F144-BDDE-C1607F9ADFD9}"/>
              </a:ext>
            </a:extLst>
          </p:cNvPr>
          <p:cNvSpPr>
            <a:spLocks noGrp="1"/>
          </p:cNvSpPr>
          <p:nvPr>
            <p:ph type="body" sz="quarter" idx="34" hasCustomPrompt="1"/>
          </p:nvPr>
        </p:nvSpPr>
        <p:spPr>
          <a:xfrm>
            <a:off x="3408970" y="1931901"/>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0" name="Tijdelijke aanduiding voor tekst 29">
            <a:extLst>
              <a:ext uri="{FF2B5EF4-FFF2-40B4-BE49-F238E27FC236}">
                <a16:creationId xmlns:a16="http://schemas.microsoft.com/office/drawing/2014/main" id="{EBEB82B9-9921-D040-99D1-2A7D8EF82739}"/>
              </a:ext>
            </a:extLst>
          </p:cNvPr>
          <p:cNvSpPr>
            <a:spLocks noGrp="1"/>
          </p:cNvSpPr>
          <p:nvPr>
            <p:ph type="body" sz="quarter" idx="35" hasCustomPrompt="1"/>
          </p:nvPr>
        </p:nvSpPr>
        <p:spPr>
          <a:xfrm>
            <a:off x="3404776" y="2215490"/>
            <a:ext cx="214508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1" name="Tijdelijke aanduiding voor tekst 29">
            <a:extLst>
              <a:ext uri="{FF2B5EF4-FFF2-40B4-BE49-F238E27FC236}">
                <a16:creationId xmlns:a16="http://schemas.microsoft.com/office/drawing/2014/main" id="{AF93E703-EC41-3145-9EFA-B1410EC0CD8C}"/>
              </a:ext>
            </a:extLst>
          </p:cNvPr>
          <p:cNvSpPr>
            <a:spLocks noGrp="1"/>
          </p:cNvSpPr>
          <p:nvPr>
            <p:ph type="body" sz="quarter" idx="36" hasCustomPrompt="1"/>
          </p:nvPr>
        </p:nvSpPr>
        <p:spPr>
          <a:xfrm>
            <a:off x="5938226" y="193555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2" name="Tijdelijke aanduiding voor tekst 29">
            <a:extLst>
              <a:ext uri="{FF2B5EF4-FFF2-40B4-BE49-F238E27FC236}">
                <a16:creationId xmlns:a16="http://schemas.microsoft.com/office/drawing/2014/main" id="{645D753F-98C9-D34B-B76C-95AD7B9DA8BA}"/>
              </a:ext>
            </a:extLst>
          </p:cNvPr>
          <p:cNvSpPr>
            <a:spLocks noGrp="1"/>
          </p:cNvSpPr>
          <p:nvPr>
            <p:ph type="body" sz="quarter" idx="37" hasCustomPrompt="1"/>
          </p:nvPr>
        </p:nvSpPr>
        <p:spPr>
          <a:xfrm>
            <a:off x="5934032" y="221968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27" name="Rechthoek 26">
            <a:extLst>
              <a:ext uri="{FF2B5EF4-FFF2-40B4-BE49-F238E27FC236}">
                <a16:creationId xmlns:a16="http://schemas.microsoft.com/office/drawing/2014/main" id="{367EB589-8170-DB4A-841E-5F5AB11508C9}"/>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9" name="Tijdelijke aanduiding voor tekst 14">
            <a:extLst>
              <a:ext uri="{FF2B5EF4-FFF2-40B4-BE49-F238E27FC236}">
                <a16:creationId xmlns:a16="http://schemas.microsoft.com/office/drawing/2014/main" id="{6785B055-A27F-5C41-834F-5BFA3E051846}"/>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32" name="Tijdelijke aanduiding voor tekst 2">
            <a:extLst>
              <a:ext uri="{FF2B5EF4-FFF2-40B4-BE49-F238E27FC236}">
                <a16:creationId xmlns:a16="http://schemas.microsoft.com/office/drawing/2014/main" id="{985616BF-1E06-4F3D-BE87-F7E9FDCE9347}"/>
              </a:ext>
            </a:extLst>
          </p:cNvPr>
          <p:cNvSpPr>
            <a:spLocks noGrp="1"/>
          </p:cNvSpPr>
          <p:nvPr>
            <p:ph type="body" sz="quarter" idx="39" hasCustomPrompt="1"/>
          </p:nvPr>
        </p:nvSpPr>
        <p:spPr>
          <a:xfrm>
            <a:off x="8491228" y="2676146"/>
            <a:ext cx="2139296"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33" name="Tijdelijke aanduiding voor tekst 29">
            <a:extLst>
              <a:ext uri="{FF2B5EF4-FFF2-40B4-BE49-F238E27FC236}">
                <a16:creationId xmlns:a16="http://schemas.microsoft.com/office/drawing/2014/main" id="{F05A893E-85DF-42C2-8D72-60C1592D6821}"/>
              </a:ext>
            </a:extLst>
          </p:cNvPr>
          <p:cNvSpPr>
            <a:spLocks noGrp="1"/>
          </p:cNvSpPr>
          <p:nvPr>
            <p:ph type="body" sz="quarter" idx="40" hasCustomPrompt="1"/>
          </p:nvPr>
        </p:nvSpPr>
        <p:spPr>
          <a:xfrm>
            <a:off x="8493832" y="193555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4" name="Tijdelijke aanduiding voor tekst 29">
            <a:extLst>
              <a:ext uri="{FF2B5EF4-FFF2-40B4-BE49-F238E27FC236}">
                <a16:creationId xmlns:a16="http://schemas.microsoft.com/office/drawing/2014/main" id="{689E18B0-A373-4039-B561-134830BCEF17}"/>
              </a:ext>
            </a:extLst>
          </p:cNvPr>
          <p:cNvSpPr>
            <a:spLocks noGrp="1"/>
          </p:cNvSpPr>
          <p:nvPr>
            <p:ph type="body" sz="quarter" idx="41" hasCustomPrompt="1"/>
          </p:nvPr>
        </p:nvSpPr>
        <p:spPr>
          <a:xfrm>
            <a:off x="8489638" y="221968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5" name="Titel 3">
            <a:extLst>
              <a:ext uri="{FF2B5EF4-FFF2-40B4-BE49-F238E27FC236}">
                <a16:creationId xmlns:a16="http://schemas.microsoft.com/office/drawing/2014/main" id="{B60FF6E5-1F9D-4B43-9F18-71C880D2BC92}"/>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2001744399"/>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Content Slide">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D0F897D1-95D6-D940-A57C-E277CD4B0AAF}"/>
              </a:ext>
            </a:extLst>
          </p:cNvPr>
          <p:cNvSpPr>
            <a:spLocks noGrp="1"/>
          </p:cNvSpPr>
          <p:nvPr>
            <p:ph type="pic" sz="quarter" idx="34" hasCustomPrompt="1"/>
          </p:nvPr>
        </p:nvSpPr>
        <p:spPr>
          <a:xfrm>
            <a:off x="878514" y="2658315"/>
            <a:ext cx="2428875" cy="2271768"/>
          </a:xfrm>
          <a:prstGeom prst="rect">
            <a:avLst/>
          </a:prstGeom>
          <a:solidFill>
            <a:schemeClr val="bg1">
              <a:lumMod val="9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3" name="Tijdelijke aanduiding voor afbeelding 2">
            <a:extLst>
              <a:ext uri="{FF2B5EF4-FFF2-40B4-BE49-F238E27FC236}">
                <a16:creationId xmlns:a16="http://schemas.microsoft.com/office/drawing/2014/main" id="{B4824FFA-E444-F940-81AF-062E1D909AAB}"/>
              </a:ext>
            </a:extLst>
          </p:cNvPr>
          <p:cNvSpPr>
            <a:spLocks noGrp="1"/>
          </p:cNvSpPr>
          <p:nvPr>
            <p:ph type="pic" sz="quarter" idx="35" hasCustomPrompt="1"/>
          </p:nvPr>
        </p:nvSpPr>
        <p:spPr>
          <a:xfrm>
            <a:off x="4544439" y="2655671"/>
            <a:ext cx="2428875" cy="2271768"/>
          </a:xfrm>
          <a:prstGeom prst="rect">
            <a:avLst/>
          </a:prstGeom>
          <a:solidFill>
            <a:schemeClr val="bg1">
              <a:lumMod val="9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4" name="Tijdelijke aanduiding voor afbeelding 2">
            <a:extLst>
              <a:ext uri="{FF2B5EF4-FFF2-40B4-BE49-F238E27FC236}">
                <a16:creationId xmlns:a16="http://schemas.microsoft.com/office/drawing/2014/main" id="{CB7465E9-0B5F-C449-9886-8E8846D582A7}"/>
              </a:ext>
            </a:extLst>
          </p:cNvPr>
          <p:cNvSpPr>
            <a:spLocks noGrp="1"/>
          </p:cNvSpPr>
          <p:nvPr>
            <p:ph type="pic" sz="quarter" idx="36" hasCustomPrompt="1"/>
          </p:nvPr>
        </p:nvSpPr>
        <p:spPr>
          <a:xfrm>
            <a:off x="8202039" y="2655671"/>
            <a:ext cx="2428875" cy="2271768"/>
          </a:xfrm>
          <a:prstGeom prst="rect">
            <a:avLst/>
          </a:prstGeom>
          <a:solidFill>
            <a:schemeClr val="bg1">
              <a:lumMod val="9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i="0">
                <a:latin typeface="FF DIN Pro for IIC"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49" name="Tijdelijke aanduiding voor tekst 29">
            <a:extLst>
              <a:ext uri="{FF2B5EF4-FFF2-40B4-BE49-F238E27FC236}">
                <a16:creationId xmlns:a16="http://schemas.microsoft.com/office/drawing/2014/main" id="{56F77D91-2B6E-5245-BFE9-28909DDC49FD}"/>
              </a:ext>
            </a:extLst>
          </p:cNvPr>
          <p:cNvSpPr>
            <a:spLocks noGrp="1"/>
          </p:cNvSpPr>
          <p:nvPr>
            <p:ph type="body" sz="quarter" idx="23" hasCustomPrompt="1"/>
          </p:nvPr>
        </p:nvSpPr>
        <p:spPr>
          <a:xfrm>
            <a:off x="878514" y="2080738"/>
            <a:ext cx="2434206" cy="277200"/>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0" name="Tijdelijke aanduiding voor tekst 29">
            <a:extLst>
              <a:ext uri="{FF2B5EF4-FFF2-40B4-BE49-F238E27FC236}">
                <a16:creationId xmlns:a16="http://schemas.microsoft.com/office/drawing/2014/main" id="{18BB4C42-0743-7F41-924A-5AB0D4155210}"/>
              </a:ext>
            </a:extLst>
          </p:cNvPr>
          <p:cNvSpPr>
            <a:spLocks noGrp="1"/>
          </p:cNvSpPr>
          <p:nvPr>
            <p:ph type="body" sz="quarter" idx="37" hasCustomPrompt="1"/>
          </p:nvPr>
        </p:nvSpPr>
        <p:spPr>
          <a:xfrm>
            <a:off x="4543402" y="2080553"/>
            <a:ext cx="243420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1" name="Tijdelijke aanduiding voor tekst 29">
            <a:extLst>
              <a:ext uri="{FF2B5EF4-FFF2-40B4-BE49-F238E27FC236}">
                <a16:creationId xmlns:a16="http://schemas.microsoft.com/office/drawing/2014/main" id="{D6FD7318-F771-174C-B4FB-13B77B064AA4}"/>
              </a:ext>
            </a:extLst>
          </p:cNvPr>
          <p:cNvSpPr>
            <a:spLocks noGrp="1"/>
          </p:cNvSpPr>
          <p:nvPr>
            <p:ph type="body" sz="quarter" idx="38" hasCustomPrompt="1"/>
          </p:nvPr>
        </p:nvSpPr>
        <p:spPr>
          <a:xfrm>
            <a:off x="8196708" y="2080553"/>
            <a:ext cx="243420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29" name="Tijdelijke aanduiding voor tekst 2">
            <a:extLst>
              <a:ext uri="{FF2B5EF4-FFF2-40B4-BE49-F238E27FC236}">
                <a16:creationId xmlns:a16="http://schemas.microsoft.com/office/drawing/2014/main" id="{FC3B8DBB-52D4-4F40-85D7-3BA4F868F863}"/>
              </a:ext>
            </a:extLst>
          </p:cNvPr>
          <p:cNvSpPr>
            <a:spLocks noGrp="1"/>
          </p:cNvSpPr>
          <p:nvPr>
            <p:ph type="body" sz="quarter" idx="31" hasCustomPrompt="1"/>
          </p:nvPr>
        </p:nvSpPr>
        <p:spPr>
          <a:xfrm>
            <a:off x="878514" y="5238593"/>
            <a:ext cx="2415499" cy="541473"/>
          </a:xfrm>
          <a:prstGeom prst="rect">
            <a:avLst/>
          </a:prstGeom>
        </p:spPr>
        <p:txBody>
          <a:bodyPr lIns="0" tIns="0" rIns="0" bIns="0">
            <a:noAutofit/>
          </a:bodyPr>
          <a:lstStyle>
            <a:lvl1pPr marL="0" indent="0">
              <a:buNone/>
              <a:defRPr lang="nl-NL" sz="1400" b="0" i="0" smtClean="0">
                <a:solidFill>
                  <a:schemeClr val="tx1"/>
                </a:solidFill>
                <a:effectLst/>
                <a:latin typeface="FF DIN Pro for IIC" panose="020B0504020201010104" pitchFamily="34" charset="0"/>
              </a:defRPr>
            </a:lvl1pPr>
          </a:lstStyle>
          <a:p>
            <a:pPr lvl="0"/>
            <a:r>
              <a:rPr lang="en-GB" noProof="0"/>
              <a:t>Lorem ipsum dolor sit amet, consectetur adipiscing elit. </a:t>
            </a:r>
          </a:p>
        </p:txBody>
      </p:sp>
      <p:sp>
        <p:nvSpPr>
          <p:cNvPr id="30" name="Tijdelijke aanduiding voor tekst 2">
            <a:extLst>
              <a:ext uri="{FF2B5EF4-FFF2-40B4-BE49-F238E27FC236}">
                <a16:creationId xmlns:a16="http://schemas.microsoft.com/office/drawing/2014/main" id="{CEE6D7AE-B02C-9B44-A9B5-BC682E008921}"/>
              </a:ext>
            </a:extLst>
          </p:cNvPr>
          <p:cNvSpPr>
            <a:spLocks noGrp="1"/>
          </p:cNvSpPr>
          <p:nvPr>
            <p:ph type="body" sz="quarter" idx="39" hasCustomPrompt="1"/>
          </p:nvPr>
        </p:nvSpPr>
        <p:spPr>
          <a:xfrm>
            <a:off x="4530778" y="5244948"/>
            <a:ext cx="2415499" cy="541473"/>
          </a:xfrm>
          <a:prstGeom prst="rect">
            <a:avLst/>
          </a:prstGeom>
        </p:spPr>
        <p:txBody>
          <a:bodyPr lIns="0" tIns="0" rIns="0" bIns="0">
            <a:noAutofit/>
          </a:bodyPr>
          <a:lstStyle>
            <a:lvl1pPr marL="0" indent="0">
              <a:buNone/>
              <a:defRPr lang="nl-NL" sz="1400" b="0" i="0" smtClean="0">
                <a:solidFill>
                  <a:schemeClr val="tx1"/>
                </a:solidFill>
                <a:effectLst/>
                <a:latin typeface="FF DIN Pro for IIC" panose="020B0504020201010104" pitchFamily="34" charset="0"/>
              </a:defRPr>
            </a:lvl1pPr>
          </a:lstStyle>
          <a:p>
            <a:pPr lvl="0"/>
            <a:r>
              <a:rPr lang="en-GB" noProof="0"/>
              <a:t>Lorem ipsum dolor sit amet, consectetur adipiscing elit. </a:t>
            </a:r>
          </a:p>
        </p:txBody>
      </p:sp>
      <p:sp>
        <p:nvSpPr>
          <p:cNvPr id="31" name="Tijdelijke aanduiding voor tekst 2">
            <a:extLst>
              <a:ext uri="{FF2B5EF4-FFF2-40B4-BE49-F238E27FC236}">
                <a16:creationId xmlns:a16="http://schemas.microsoft.com/office/drawing/2014/main" id="{37C906CB-170E-D249-AE45-98FE6179CDF6}"/>
              </a:ext>
            </a:extLst>
          </p:cNvPr>
          <p:cNvSpPr>
            <a:spLocks noGrp="1"/>
          </p:cNvSpPr>
          <p:nvPr>
            <p:ph type="body" sz="quarter" idx="40" hasCustomPrompt="1"/>
          </p:nvPr>
        </p:nvSpPr>
        <p:spPr>
          <a:xfrm>
            <a:off x="8192514" y="5244948"/>
            <a:ext cx="2415499" cy="541473"/>
          </a:xfrm>
          <a:prstGeom prst="rect">
            <a:avLst/>
          </a:prstGeom>
        </p:spPr>
        <p:txBody>
          <a:bodyPr lIns="0" tIns="0" rIns="0" bIns="0">
            <a:noAutofit/>
          </a:bodyPr>
          <a:lstStyle>
            <a:lvl1pPr marL="0" indent="0">
              <a:buNone/>
              <a:defRPr lang="nl-NL" sz="1400" b="0" i="0" smtClean="0">
                <a:solidFill>
                  <a:schemeClr val="tx1"/>
                </a:solidFill>
                <a:effectLst/>
                <a:latin typeface="FF DIN Pro for IIC" panose="020B0504020201010104" pitchFamily="34" charset="0"/>
              </a:defRPr>
            </a:lvl1pPr>
          </a:lstStyle>
          <a:p>
            <a:pPr lvl="0"/>
            <a:r>
              <a:rPr lang="en-GB" noProof="0"/>
              <a:t>Lorem ipsum dolor sit amet, consectetur adipiscing elit. </a:t>
            </a:r>
          </a:p>
        </p:txBody>
      </p:sp>
      <p:sp>
        <p:nvSpPr>
          <p:cNvPr id="28" name="Rechthoek 27">
            <a:extLst>
              <a:ext uri="{FF2B5EF4-FFF2-40B4-BE49-F238E27FC236}">
                <a16:creationId xmlns:a16="http://schemas.microsoft.com/office/drawing/2014/main" id="{B3170401-4E20-6642-8E67-8B3CCCB27C39}"/>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33" name="Tijdelijke aanduiding voor tekst 14">
            <a:extLst>
              <a:ext uri="{FF2B5EF4-FFF2-40B4-BE49-F238E27FC236}">
                <a16:creationId xmlns:a16="http://schemas.microsoft.com/office/drawing/2014/main" id="{753170CD-82A2-934F-BA3B-987783C5466A}"/>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32" name="Titel 3">
            <a:extLst>
              <a:ext uri="{FF2B5EF4-FFF2-40B4-BE49-F238E27FC236}">
                <a16:creationId xmlns:a16="http://schemas.microsoft.com/office/drawing/2014/main" id="{FF757329-00B0-4A59-BA4F-0BA4D726BB6F}"/>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526934580"/>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706" userDrawn="1">
          <p15:clr>
            <a:srgbClr val="FBAE40"/>
          </p15:clr>
        </p15:guide>
        <p15:guide id="23" pos="1916">
          <p15:clr>
            <a:srgbClr val="FBAE40"/>
          </p15:clr>
        </p15:guide>
        <p15:guide id="24" pos="1152">
          <p15:clr>
            <a:srgbClr val="FBAE40"/>
          </p15:clr>
        </p15:guide>
        <p15:guide id="25" pos="393" userDrawn="1">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martphone Slide">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id="{DEE2AF01-3E64-294D-8A08-53C842E7DEBF}"/>
              </a:ext>
            </a:extLst>
          </p:cNvPr>
          <p:cNvSpPr/>
          <p:nvPr userDrawn="1"/>
        </p:nvSpPr>
        <p:spPr>
          <a:xfrm>
            <a:off x="6096001" y="0"/>
            <a:ext cx="6096000"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pic>
        <p:nvPicPr>
          <p:cNvPr id="3" name="Afbeelding 2" descr="Afbeelding met monitor, binnen, elektronica, zitten&#10;&#10;Automatisch gegenereerde beschrijving">
            <a:extLst>
              <a:ext uri="{FF2B5EF4-FFF2-40B4-BE49-F238E27FC236}">
                <a16:creationId xmlns:a16="http://schemas.microsoft.com/office/drawing/2014/main" id="{BC585E49-25C7-264E-85BD-C814A61216C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874003" y="1027478"/>
            <a:ext cx="2533644" cy="4803043"/>
          </a:xfrm>
          <a:prstGeom prst="rect">
            <a:avLst/>
          </a:prstGeom>
          <a:effectLst>
            <a:outerShdw blurRad="127000" dist="127000" dir="5400000" sx="95000" sy="95000" rotWithShape="0">
              <a:prstClr val="black">
                <a:alpha val="20000"/>
              </a:prstClr>
            </a:outerShdw>
          </a:effectLst>
        </p:spPr>
      </p:pic>
      <p:sp>
        <p:nvSpPr>
          <p:cNvPr id="21" name="Picture Placeholder 8">
            <a:extLst>
              <a:ext uri="{FF2B5EF4-FFF2-40B4-BE49-F238E27FC236}">
                <a16:creationId xmlns:a16="http://schemas.microsoft.com/office/drawing/2014/main" id="{B1A2FB03-BE8F-4E43-902D-8349D9473033}"/>
              </a:ext>
            </a:extLst>
          </p:cNvPr>
          <p:cNvSpPr>
            <a:spLocks noGrp="1"/>
          </p:cNvSpPr>
          <p:nvPr>
            <p:ph type="pic" sz="quarter" idx="20" hasCustomPrompt="1"/>
          </p:nvPr>
        </p:nvSpPr>
        <p:spPr>
          <a:xfrm>
            <a:off x="8130443" y="1270368"/>
            <a:ext cx="2004244" cy="4327066"/>
          </a:xfrm>
          <a:prstGeom prst="roundRect">
            <a:avLst>
              <a:gd name="adj" fmla="val 9989"/>
            </a:avLst>
          </a:prstGeom>
          <a:solidFill>
            <a:schemeClr val="bg1">
              <a:lumMod val="95000"/>
            </a:schemeClr>
          </a:solidFill>
        </p:spPr>
        <p:txBody>
          <a:bodyPr anchor="ctr">
            <a:normAutofit/>
          </a:bodyPr>
          <a:lstStyle>
            <a:lvl1pPr marL="0" indent="0" algn="ctr">
              <a:buNone/>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5" name="Titel 3">
            <a:extLst>
              <a:ext uri="{FF2B5EF4-FFF2-40B4-BE49-F238E27FC236}">
                <a16:creationId xmlns:a16="http://schemas.microsoft.com/office/drawing/2014/main" id="{CAE14B26-FFC6-7F43-A5A7-16B57D7CD688}"/>
              </a:ext>
            </a:extLst>
          </p:cNvPr>
          <p:cNvSpPr>
            <a:spLocks noGrp="1"/>
          </p:cNvSpPr>
          <p:nvPr>
            <p:ph type="title" hasCustomPrompt="1"/>
          </p:nvPr>
        </p:nvSpPr>
        <p:spPr>
          <a:xfrm>
            <a:off x="1219201" y="2289600"/>
            <a:ext cx="4264024" cy="2286000"/>
          </a:xfrm>
          <a:prstGeom prst="rect">
            <a:avLst/>
          </a:prstGeom>
        </p:spPr>
        <p:txBody>
          <a:bodyPr lIns="0" tIns="0" rIns="0" bIns="0" anchor="t" anchorCtr="0">
            <a:noAutofit/>
          </a:bodyPr>
          <a:lstStyle>
            <a:lvl1pPr>
              <a:lnSpc>
                <a:spcPts val="4000"/>
              </a:lnSpc>
              <a:defRPr sz="4000" b="1" i="0" spc="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a:t>
            </a:r>
            <a:br>
              <a:rPr lang="en-GB" b="1" noProof="0">
                <a:effectLst/>
                <a:latin typeface="FF DIN Pro for IIC" panose="020B0504020201010104" pitchFamily="34" charset="0"/>
              </a:rPr>
            </a:br>
            <a:r>
              <a:rPr lang="en-GB" b="1" noProof="0">
                <a:effectLst/>
                <a:latin typeface="FF DIN Pro for IIC" panose="020B0504020201010104" pitchFamily="34" charset="0"/>
              </a:rPr>
              <a:t>HERE</a:t>
            </a:r>
            <a:endParaRPr lang="en-GB" noProof="0">
              <a:effectLst/>
              <a:latin typeface="FF DIN Pro for IIC" panose="020B0504020201010104" pitchFamily="34" charset="0"/>
            </a:endParaRPr>
          </a:p>
        </p:txBody>
      </p:sp>
      <p:sp>
        <p:nvSpPr>
          <p:cNvPr id="19" name="Rechthoek 18">
            <a:extLst>
              <a:ext uri="{FF2B5EF4-FFF2-40B4-BE49-F238E27FC236}">
                <a16:creationId xmlns:a16="http://schemas.microsoft.com/office/drawing/2014/main" id="{DA128419-C550-8B4C-BBF2-73F71E87C66F}"/>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2" name="Tijdelijke aanduiding voor tekst 14">
            <a:extLst>
              <a:ext uri="{FF2B5EF4-FFF2-40B4-BE49-F238E27FC236}">
                <a16:creationId xmlns:a16="http://schemas.microsoft.com/office/drawing/2014/main" id="{7124E0FC-0B3B-0B42-9841-5744EFEA09AF}"/>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17" name="Tijdelijke aanduiding voor tekst 8">
            <a:extLst>
              <a:ext uri="{FF2B5EF4-FFF2-40B4-BE49-F238E27FC236}">
                <a16:creationId xmlns:a16="http://schemas.microsoft.com/office/drawing/2014/main" id="{35D775CD-E26C-C24A-9D76-0E41239A10B7}"/>
              </a:ext>
            </a:extLst>
          </p:cNvPr>
          <p:cNvSpPr>
            <a:spLocks noGrp="1"/>
          </p:cNvSpPr>
          <p:nvPr>
            <p:ph type="body" sz="quarter" idx="15" hasCustomPrompt="1"/>
          </p:nvPr>
        </p:nvSpPr>
        <p:spPr>
          <a:xfrm>
            <a:off x="1219200" y="1717200"/>
            <a:ext cx="4264025" cy="284163"/>
          </a:xfrm>
          <a:prstGeom prst="rect">
            <a:avLst/>
          </a:prstGeom>
        </p:spPr>
        <p:txBody>
          <a:bodyPr lIns="0" tIns="0" rIns="0" bIns="0">
            <a:noAutofit/>
          </a:bodyPr>
          <a:lstStyle>
            <a:lvl1pPr marL="0" indent="0">
              <a:buFontTx/>
              <a:buNone/>
              <a:defRPr lang="nl-NL"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2" name="Rechthoek 15">
            <a:extLst>
              <a:ext uri="{FF2B5EF4-FFF2-40B4-BE49-F238E27FC236}">
                <a16:creationId xmlns:a16="http://schemas.microsoft.com/office/drawing/2014/main" id="{B0558AEB-C602-46AB-A919-C35D30B5650F}"/>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5" name="Tijdelijke aanduiding voor dianummer 20">
            <a:extLst>
              <a:ext uri="{FF2B5EF4-FFF2-40B4-BE49-F238E27FC236}">
                <a16:creationId xmlns:a16="http://schemas.microsoft.com/office/drawing/2014/main" id="{10F7FF24-3F0E-4682-AF49-EE71CEFA9B86}"/>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pPr/>
              <a:t>‹N°›</a:t>
            </a:fld>
            <a:endParaRPr lang="nl-NL"/>
          </a:p>
        </p:txBody>
      </p:sp>
    </p:spTree>
    <p:extLst>
      <p:ext uri="{BB962C8B-B14F-4D97-AF65-F5344CB8AC3E}">
        <p14:creationId xmlns:p14="http://schemas.microsoft.com/office/powerpoint/2010/main" val="2237051859"/>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706" userDrawn="1">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let Slide">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id="{DEE2AF01-3E64-294D-8A08-53C842E7DEBF}"/>
              </a:ext>
            </a:extLst>
          </p:cNvPr>
          <p:cNvSpPr/>
          <p:nvPr userDrawn="1"/>
        </p:nvSpPr>
        <p:spPr>
          <a:xfrm>
            <a:off x="6096001" y="0"/>
            <a:ext cx="6096000"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5" name="Titel 3">
            <a:extLst>
              <a:ext uri="{FF2B5EF4-FFF2-40B4-BE49-F238E27FC236}">
                <a16:creationId xmlns:a16="http://schemas.microsoft.com/office/drawing/2014/main" id="{CAE14B26-FFC6-7F43-A5A7-16B57D7CD688}"/>
              </a:ext>
            </a:extLst>
          </p:cNvPr>
          <p:cNvSpPr>
            <a:spLocks noGrp="1"/>
          </p:cNvSpPr>
          <p:nvPr>
            <p:ph type="title" hasCustomPrompt="1"/>
          </p:nvPr>
        </p:nvSpPr>
        <p:spPr>
          <a:xfrm>
            <a:off x="1219201" y="2289600"/>
            <a:ext cx="3654424" cy="2286000"/>
          </a:xfrm>
          <a:prstGeom prst="rect">
            <a:avLst/>
          </a:prstGeom>
        </p:spPr>
        <p:txBody>
          <a:bodyPr lIns="0" tIns="0" rIns="0" bIns="0" anchor="t" anchorCtr="0">
            <a:noAutofit/>
          </a:bodyPr>
          <a:lstStyle>
            <a:lvl1pPr>
              <a:lnSpc>
                <a:spcPts val="4000"/>
              </a:lnSpc>
              <a:defRPr sz="4000" b="1" i="0" spc="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a:t>
            </a:r>
            <a:br>
              <a:rPr lang="en-GB" b="1" noProof="0">
                <a:effectLst/>
                <a:latin typeface="FF DIN Pro for IIC" panose="020B0504020201010104" pitchFamily="34" charset="0"/>
              </a:rPr>
            </a:br>
            <a:r>
              <a:rPr lang="en-GB" b="1" noProof="0">
                <a:effectLst/>
                <a:latin typeface="FF DIN Pro for IIC" panose="020B0504020201010104" pitchFamily="34" charset="0"/>
              </a:rPr>
              <a:t>HERE</a:t>
            </a:r>
            <a:endParaRPr lang="en-GB" noProof="0">
              <a:effectLst/>
              <a:latin typeface="FF DIN Pro for IIC" panose="020B0504020201010104" pitchFamily="34" charset="0"/>
            </a:endParaRPr>
          </a:p>
        </p:txBody>
      </p:sp>
      <p:sp>
        <p:nvSpPr>
          <p:cNvPr id="26" name="Tijdelijke aanduiding voor tekst 8">
            <a:extLst>
              <a:ext uri="{FF2B5EF4-FFF2-40B4-BE49-F238E27FC236}">
                <a16:creationId xmlns:a16="http://schemas.microsoft.com/office/drawing/2014/main" id="{8ACC5E9D-7FFC-2C4D-8575-827EA411DEEC}"/>
              </a:ext>
            </a:extLst>
          </p:cNvPr>
          <p:cNvSpPr>
            <a:spLocks noGrp="1"/>
          </p:cNvSpPr>
          <p:nvPr>
            <p:ph type="body" sz="quarter" idx="15" hasCustomPrompt="1"/>
          </p:nvPr>
        </p:nvSpPr>
        <p:spPr>
          <a:xfrm>
            <a:off x="1219200" y="1717200"/>
            <a:ext cx="3660775" cy="284163"/>
          </a:xfrm>
          <a:prstGeom prst="rect">
            <a:avLst/>
          </a:prstGeom>
        </p:spPr>
        <p:txBody>
          <a:bodyPr lIns="0" tIns="0" rIns="0" bIns="0">
            <a:noAutofit/>
          </a:bodyPr>
          <a:lstStyle>
            <a:lvl1pPr marL="0" indent="0">
              <a:buFontTx/>
              <a:buNone/>
              <a:defRPr lang="nl-NL"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pic>
        <p:nvPicPr>
          <p:cNvPr id="17" name="Afbeelding 16" descr="Afbeelding met foto, monitor, zitten, teken&#10;&#10;Automatisch gegenereerde beschrijving">
            <a:extLst>
              <a:ext uri="{FF2B5EF4-FFF2-40B4-BE49-F238E27FC236}">
                <a16:creationId xmlns:a16="http://schemas.microsoft.com/office/drawing/2014/main" id="{4BF068B6-6348-F04B-AA70-9608265EA73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16200000">
            <a:off x="5961354" y="548679"/>
            <a:ext cx="4589773" cy="5760641"/>
          </a:xfrm>
          <a:prstGeom prst="rect">
            <a:avLst/>
          </a:prstGeom>
          <a:effectLst>
            <a:outerShdw blurRad="127000" dist="127000" dir="5400000" sx="95000" sy="95000" rotWithShape="0">
              <a:prstClr val="black">
                <a:alpha val="20000"/>
              </a:prstClr>
            </a:outerShdw>
          </a:effectLst>
        </p:spPr>
      </p:pic>
      <p:sp>
        <p:nvSpPr>
          <p:cNvPr id="28" name="Tijdelijke aanduiding voor tekst 14">
            <a:extLst>
              <a:ext uri="{FF2B5EF4-FFF2-40B4-BE49-F238E27FC236}">
                <a16:creationId xmlns:a16="http://schemas.microsoft.com/office/drawing/2014/main" id="{F9E68C55-C5BA-7947-9036-83BDC334A8AB}"/>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24" name="Picture Placeholder 17">
            <a:extLst>
              <a:ext uri="{FF2B5EF4-FFF2-40B4-BE49-F238E27FC236}">
                <a16:creationId xmlns:a16="http://schemas.microsoft.com/office/drawing/2014/main" id="{4EB9F22F-BEC7-4497-BA58-ECEE1737167E}"/>
              </a:ext>
            </a:extLst>
          </p:cNvPr>
          <p:cNvSpPr>
            <a:spLocks noGrp="1"/>
          </p:cNvSpPr>
          <p:nvPr>
            <p:ph type="pic" sz="quarter" idx="14" hasCustomPrompt="1"/>
          </p:nvPr>
        </p:nvSpPr>
        <p:spPr>
          <a:xfrm>
            <a:off x="5698425" y="1855397"/>
            <a:ext cx="5073889" cy="3176337"/>
          </a:xfrm>
          <a:prstGeom prst="rect">
            <a:avLst/>
          </a:prstGeom>
          <a:solidFill>
            <a:schemeClr val="bg1">
              <a:lumMod val="95000"/>
            </a:schemeClr>
          </a:solidFill>
        </p:spPr>
        <p:txBody>
          <a:bodyPr rtlCol="0" anchor="ctr">
            <a:normAutofit/>
          </a:bodyPr>
          <a:lstStyle>
            <a:lvl1pPr marL="0" indent="0" algn="ctr">
              <a:buNone/>
              <a:defRPr sz="1400" b="0" i="0">
                <a:solidFill>
                  <a:srgbClr val="3C3C3B"/>
                </a:solidFill>
                <a:latin typeface="FF DIN Pro for IIC Medium" panose="020B0504020201010104" pitchFamily="34" charset="0"/>
                <a:ea typeface="FF DIN Pro for IIC Medium" panose="020B0504020201010104" pitchFamily="34" charset="0"/>
                <a:cs typeface="FF DIN Pro for IIC Medium"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 name="Rechthoek 15">
            <a:extLst>
              <a:ext uri="{FF2B5EF4-FFF2-40B4-BE49-F238E27FC236}">
                <a16:creationId xmlns:a16="http://schemas.microsoft.com/office/drawing/2014/main" id="{BE050BF7-18E1-486F-A20F-F8CC1B88F68D}"/>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4" name="Tijdelijke aanduiding voor dianummer 20">
            <a:extLst>
              <a:ext uri="{FF2B5EF4-FFF2-40B4-BE49-F238E27FC236}">
                <a16:creationId xmlns:a16="http://schemas.microsoft.com/office/drawing/2014/main" id="{06E06E69-7B1E-4308-A622-862E5E3F4DEF}"/>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pPr/>
              <a:t>‹N°›</a:t>
            </a:fld>
            <a:endParaRPr lang="nl-NL"/>
          </a:p>
        </p:txBody>
      </p:sp>
    </p:spTree>
    <p:extLst>
      <p:ext uri="{BB962C8B-B14F-4D97-AF65-F5344CB8AC3E}">
        <p14:creationId xmlns:p14="http://schemas.microsoft.com/office/powerpoint/2010/main" val="2271622393"/>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706">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ptop Slide">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id="{DEE2AF01-3E64-294D-8A08-53C842E7DEBF}"/>
              </a:ext>
            </a:extLst>
          </p:cNvPr>
          <p:cNvSpPr/>
          <p:nvPr userDrawn="1"/>
        </p:nvSpPr>
        <p:spPr>
          <a:xfrm>
            <a:off x="6096001" y="0"/>
            <a:ext cx="6096000"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pic>
        <p:nvPicPr>
          <p:cNvPr id="26" name="Tijdelijke aanduiding voor afbeelding 7" descr="Afbeelding met monitor, zitten, televisie, scherm&#10;&#10;Automatisch gegenereerde beschrijving">
            <a:extLst>
              <a:ext uri="{FF2B5EF4-FFF2-40B4-BE49-F238E27FC236}">
                <a16:creationId xmlns:a16="http://schemas.microsoft.com/office/drawing/2014/main" id="{0D9EDAF7-4481-CB4C-98E6-67B5BDF45FF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754880" y="1282685"/>
            <a:ext cx="6942656" cy="4181473"/>
          </a:xfrm>
          <a:prstGeom prst="rect">
            <a:avLst/>
          </a:prstGeom>
          <a:effectLst>
            <a:outerShdw blurRad="127000" dist="127000" dir="5400000" sx="95000" sy="95000" rotWithShape="0">
              <a:prstClr val="black">
                <a:alpha val="20000"/>
              </a:prstClr>
            </a:outerShdw>
          </a:effectLst>
        </p:spPr>
      </p:pic>
      <p:sp>
        <p:nvSpPr>
          <p:cNvPr id="4" name="Titel 3">
            <a:extLst>
              <a:ext uri="{FF2B5EF4-FFF2-40B4-BE49-F238E27FC236}">
                <a16:creationId xmlns:a16="http://schemas.microsoft.com/office/drawing/2014/main" id="{BD78F962-69BF-9940-BCE8-63324371D8EB}"/>
              </a:ext>
            </a:extLst>
          </p:cNvPr>
          <p:cNvSpPr>
            <a:spLocks noGrp="1"/>
          </p:cNvSpPr>
          <p:nvPr>
            <p:ph type="title" hasCustomPrompt="1"/>
          </p:nvPr>
        </p:nvSpPr>
        <p:spPr>
          <a:xfrm>
            <a:off x="1219201" y="2289600"/>
            <a:ext cx="3654424" cy="2286000"/>
          </a:xfrm>
          <a:prstGeom prst="rect">
            <a:avLst/>
          </a:prstGeom>
        </p:spPr>
        <p:txBody>
          <a:bodyPr lIns="0" tIns="0" rIns="0" bIns="0" anchor="t" anchorCtr="0">
            <a:noAutofit/>
          </a:bodyPr>
          <a:lstStyle>
            <a:lvl1pPr>
              <a:lnSpc>
                <a:spcPts val="4000"/>
              </a:lnSpc>
              <a:defRPr sz="4000" b="1" i="0" spc="0" baseline="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a:t>
            </a:r>
            <a:br>
              <a:rPr lang="en-GB" b="1" noProof="0">
                <a:effectLst/>
                <a:latin typeface="FF DIN Pro for IIC" panose="020B0504020201010104" pitchFamily="34" charset="0"/>
              </a:rPr>
            </a:br>
            <a:r>
              <a:rPr lang="en-GB" b="1" noProof="0">
                <a:effectLst/>
                <a:latin typeface="FF DIN Pro for IIC" panose="020B0504020201010104" pitchFamily="34" charset="0"/>
              </a:rPr>
              <a:t>HERE</a:t>
            </a:r>
            <a:endParaRPr lang="en-GB" noProof="0">
              <a:effectLst/>
              <a:latin typeface="FF DIN Pro for IIC" panose="020B0504020201010104" pitchFamily="34" charset="0"/>
            </a:endParaRPr>
          </a:p>
        </p:txBody>
      </p:sp>
      <p:sp>
        <p:nvSpPr>
          <p:cNvPr id="9" name="Tijdelijke aanduiding voor tekst 8">
            <a:extLst>
              <a:ext uri="{FF2B5EF4-FFF2-40B4-BE49-F238E27FC236}">
                <a16:creationId xmlns:a16="http://schemas.microsoft.com/office/drawing/2014/main" id="{7ED964FA-7275-474A-9E39-868D0A0C3719}"/>
              </a:ext>
            </a:extLst>
          </p:cNvPr>
          <p:cNvSpPr>
            <a:spLocks noGrp="1"/>
          </p:cNvSpPr>
          <p:nvPr>
            <p:ph type="body" sz="quarter" idx="15" hasCustomPrompt="1"/>
          </p:nvPr>
        </p:nvSpPr>
        <p:spPr>
          <a:xfrm>
            <a:off x="1219200" y="1717200"/>
            <a:ext cx="4264025" cy="284163"/>
          </a:xfrm>
          <a:prstGeom prst="rect">
            <a:avLst/>
          </a:prstGeom>
        </p:spPr>
        <p:txBody>
          <a:bodyPr lIns="0" tIns="0" rIns="0" bIns="0">
            <a:noAutofit/>
          </a:bodyPr>
          <a:lstStyle>
            <a:lvl1pPr marL="0" indent="0">
              <a:buFontTx/>
              <a:buNone/>
              <a:defRPr lang="nl-NL"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21" name="Picture Placeholder 17">
            <a:extLst>
              <a:ext uri="{FF2B5EF4-FFF2-40B4-BE49-F238E27FC236}">
                <a16:creationId xmlns:a16="http://schemas.microsoft.com/office/drawing/2014/main" id="{30859690-D1CC-B248-9289-91DF0A37B04F}"/>
              </a:ext>
            </a:extLst>
          </p:cNvPr>
          <p:cNvSpPr>
            <a:spLocks noGrp="1"/>
          </p:cNvSpPr>
          <p:nvPr>
            <p:ph type="pic" sz="quarter" idx="14" hasCustomPrompt="1"/>
          </p:nvPr>
        </p:nvSpPr>
        <p:spPr>
          <a:xfrm>
            <a:off x="5706406" y="1677546"/>
            <a:ext cx="5073889" cy="3176337"/>
          </a:xfrm>
          <a:prstGeom prst="rect">
            <a:avLst/>
          </a:prstGeom>
          <a:solidFill>
            <a:schemeClr val="bg1">
              <a:lumMod val="95000"/>
            </a:schemeClr>
          </a:solidFill>
        </p:spPr>
        <p:txBody>
          <a:bodyPr rtlCol="0" anchor="ctr">
            <a:normAutofit/>
          </a:bodyPr>
          <a:lstStyle>
            <a:lvl1pPr marL="0" indent="0" algn="ctr">
              <a:buNone/>
              <a:defRPr sz="1400" b="0" i="0">
                <a:solidFill>
                  <a:srgbClr val="3C3C3B"/>
                </a:solidFill>
                <a:latin typeface="FF DIN Pro for IIC Medium" panose="020B0504020201010104" pitchFamily="34" charset="0"/>
                <a:ea typeface="FF DIN Pro for IIC Medium" panose="020B0504020201010104" pitchFamily="34" charset="0"/>
                <a:cs typeface="FF DIN Pro for IIC Medium"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19" name="Rechthoek 18">
            <a:extLst>
              <a:ext uri="{FF2B5EF4-FFF2-40B4-BE49-F238E27FC236}">
                <a16:creationId xmlns:a16="http://schemas.microsoft.com/office/drawing/2014/main" id="{0DDA3EFF-BA4C-A644-9122-516EEEB6DB40}"/>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2" name="Tijdelijke aanduiding voor tekst 14">
            <a:extLst>
              <a:ext uri="{FF2B5EF4-FFF2-40B4-BE49-F238E27FC236}">
                <a16:creationId xmlns:a16="http://schemas.microsoft.com/office/drawing/2014/main" id="{9702FF0F-C6AE-BB4B-9E44-E076F0DC8C19}"/>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2" name="Rechthoek 15">
            <a:extLst>
              <a:ext uri="{FF2B5EF4-FFF2-40B4-BE49-F238E27FC236}">
                <a16:creationId xmlns:a16="http://schemas.microsoft.com/office/drawing/2014/main" id="{D390DCA9-A9EF-40CF-80FB-BD3995350F4B}"/>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5" name="Tijdelijke aanduiding voor dianummer 20">
            <a:extLst>
              <a:ext uri="{FF2B5EF4-FFF2-40B4-BE49-F238E27FC236}">
                <a16:creationId xmlns:a16="http://schemas.microsoft.com/office/drawing/2014/main" id="{15E516DB-0B10-41B7-986B-64C449B1EF6D}"/>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pPr/>
              <a:t>‹N°›</a:t>
            </a:fld>
            <a:endParaRPr lang="nl-NL"/>
          </a:p>
        </p:txBody>
      </p:sp>
    </p:spTree>
    <p:extLst>
      <p:ext uri="{BB962C8B-B14F-4D97-AF65-F5344CB8AC3E}">
        <p14:creationId xmlns:p14="http://schemas.microsoft.com/office/powerpoint/2010/main" val="3184859299"/>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64" userDrawn="1">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ross-device Slide">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id="{DEE2AF01-3E64-294D-8A08-53C842E7DEBF}"/>
              </a:ext>
            </a:extLst>
          </p:cNvPr>
          <p:cNvSpPr/>
          <p:nvPr userDrawn="1"/>
        </p:nvSpPr>
        <p:spPr>
          <a:xfrm>
            <a:off x="6096001" y="0"/>
            <a:ext cx="6096000"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pic>
        <p:nvPicPr>
          <p:cNvPr id="26" name="Tijdelijke aanduiding voor afbeelding 7" descr="Afbeelding met monitor, zitten, televisie, scherm&#10;&#10;Automatisch gegenereerde beschrijving">
            <a:extLst>
              <a:ext uri="{FF2B5EF4-FFF2-40B4-BE49-F238E27FC236}">
                <a16:creationId xmlns:a16="http://schemas.microsoft.com/office/drawing/2014/main" id="{0D9EDAF7-4481-CB4C-98E6-67B5BDF45FF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7012473" y="1860019"/>
            <a:ext cx="5180237" cy="3119991"/>
          </a:xfrm>
          <a:prstGeom prst="rect">
            <a:avLst/>
          </a:prstGeom>
          <a:effectLst>
            <a:outerShdw blurRad="127000" dist="127000" dir="5400000" sx="95000" sy="95000" rotWithShape="0">
              <a:prstClr val="black">
                <a:alpha val="20000"/>
              </a:prstClr>
            </a:outerShdw>
          </a:effectLst>
        </p:spPr>
      </p:pic>
      <p:sp>
        <p:nvSpPr>
          <p:cNvPr id="21" name="Picture Placeholder 17">
            <a:extLst>
              <a:ext uri="{FF2B5EF4-FFF2-40B4-BE49-F238E27FC236}">
                <a16:creationId xmlns:a16="http://schemas.microsoft.com/office/drawing/2014/main" id="{30859690-D1CC-B248-9289-91DF0A37B04F}"/>
              </a:ext>
            </a:extLst>
          </p:cNvPr>
          <p:cNvSpPr>
            <a:spLocks noGrp="1"/>
          </p:cNvSpPr>
          <p:nvPr>
            <p:ph type="pic" sz="quarter" idx="14" hasCustomPrompt="1"/>
          </p:nvPr>
        </p:nvSpPr>
        <p:spPr>
          <a:xfrm>
            <a:off x="7709659" y="2163160"/>
            <a:ext cx="3785864" cy="2370012"/>
          </a:xfrm>
          <a:prstGeom prst="rect">
            <a:avLst/>
          </a:prstGeom>
          <a:solidFill>
            <a:schemeClr val="bg1">
              <a:lumMod val="95000"/>
            </a:schemeClr>
          </a:solidFill>
        </p:spPr>
        <p:txBody>
          <a:bodyPr rtlCol="0" anchor="ctr">
            <a:normAutofit/>
          </a:bodyPr>
          <a:lstStyle>
            <a:lvl1pPr marL="0" indent="0" algn="ctr">
              <a:buNone/>
              <a:defRPr sz="1400" b="0" i="0">
                <a:solidFill>
                  <a:srgbClr val="3C3C3B"/>
                </a:solidFill>
                <a:latin typeface="Montserrat Light" charset="0"/>
                <a:ea typeface="FF DIN Pro for IIC Medium" panose="020B0504020201010104" pitchFamily="34" charset="0"/>
                <a:cs typeface="FF DIN Pro for IIC Medium"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b="0" i="0">
              <a:latin typeface="FF DIN Pro for IIC" panose="020B0504020201010104" pitchFamily="34" charset="0"/>
            </a:endParaRPr>
          </a:p>
        </p:txBody>
      </p:sp>
      <p:sp>
        <p:nvSpPr>
          <p:cNvPr id="30" name="Rechthoek 29">
            <a:extLst>
              <a:ext uri="{FF2B5EF4-FFF2-40B4-BE49-F238E27FC236}">
                <a16:creationId xmlns:a16="http://schemas.microsoft.com/office/drawing/2014/main" id="{67E554ED-A4EC-7B4C-B3E6-2083481EE005}"/>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32" name="Tijdelijke aanduiding voor tekst 14">
            <a:extLst>
              <a:ext uri="{FF2B5EF4-FFF2-40B4-BE49-F238E27FC236}">
                <a16:creationId xmlns:a16="http://schemas.microsoft.com/office/drawing/2014/main" id="{FF5C287D-F36B-1D48-BBC1-DE80C10D2A0E}"/>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pic>
        <p:nvPicPr>
          <p:cNvPr id="33" name="Afbeelding 32" descr="Afbeelding met foto, monitor, zitten, teken&#10;&#10;Automatisch gegenereerde beschrijving">
            <a:extLst>
              <a:ext uri="{FF2B5EF4-FFF2-40B4-BE49-F238E27FC236}">
                <a16:creationId xmlns:a16="http://schemas.microsoft.com/office/drawing/2014/main" id="{57441787-B487-5E48-91A4-FA3096B1CAAF}"/>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5319579" y="1325425"/>
            <a:ext cx="2890822" cy="3628281"/>
          </a:xfrm>
          <a:prstGeom prst="rect">
            <a:avLst/>
          </a:prstGeom>
          <a:effectLst>
            <a:outerShdw blurRad="127000" dist="127000" dir="5400000" sx="95000" sy="95000" rotWithShape="0">
              <a:prstClr val="black">
                <a:alpha val="20000"/>
              </a:prstClr>
            </a:outerShdw>
          </a:effectLst>
        </p:spPr>
      </p:pic>
      <p:sp>
        <p:nvSpPr>
          <p:cNvPr id="41" name="Titel 3">
            <a:extLst>
              <a:ext uri="{FF2B5EF4-FFF2-40B4-BE49-F238E27FC236}">
                <a16:creationId xmlns:a16="http://schemas.microsoft.com/office/drawing/2014/main" id="{02B8ADE6-4A8C-E244-93CD-0C9EEE1D0DF1}"/>
              </a:ext>
            </a:extLst>
          </p:cNvPr>
          <p:cNvSpPr>
            <a:spLocks noGrp="1"/>
          </p:cNvSpPr>
          <p:nvPr>
            <p:ph type="title" hasCustomPrompt="1"/>
          </p:nvPr>
        </p:nvSpPr>
        <p:spPr>
          <a:xfrm>
            <a:off x="1219201" y="2289438"/>
            <a:ext cx="3654424" cy="1139825"/>
          </a:xfrm>
          <a:prstGeom prst="rect">
            <a:avLst/>
          </a:prstGeom>
        </p:spPr>
        <p:txBody>
          <a:bodyPr lIns="0" tIns="0" rIns="0" bIns="0" anchor="t" anchorCtr="0">
            <a:normAutofit/>
          </a:bodyPr>
          <a:lstStyle>
            <a:lvl1pPr>
              <a:lnSpc>
                <a:spcPts val="4000"/>
              </a:lnSpc>
              <a:defRPr sz="4000" b="1" i="0" spc="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effectLst/>
              <a:latin typeface="FF DIN Pro for IIC" panose="020B0504020201010104" pitchFamily="34" charset="0"/>
            </a:endParaRPr>
          </a:p>
        </p:txBody>
      </p:sp>
      <p:sp>
        <p:nvSpPr>
          <p:cNvPr id="42" name="Tijdelijke aanduiding voor tekst 8">
            <a:extLst>
              <a:ext uri="{FF2B5EF4-FFF2-40B4-BE49-F238E27FC236}">
                <a16:creationId xmlns:a16="http://schemas.microsoft.com/office/drawing/2014/main" id="{2B1DF0F4-1CD7-D04B-AE98-B002C9DE792E}"/>
              </a:ext>
            </a:extLst>
          </p:cNvPr>
          <p:cNvSpPr>
            <a:spLocks noGrp="1"/>
          </p:cNvSpPr>
          <p:nvPr>
            <p:ph type="body" sz="quarter" idx="15" hasCustomPrompt="1"/>
          </p:nvPr>
        </p:nvSpPr>
        <p:spPr>
          <a:xfrm>
            <a:off x="1219201" y="1717938"/>
            <a:ext cx="3654424" cy="284163"/>
          </a:xfrm>
          <a:prstGeom prst="rect">
            <a:avLst/>
          </a:prstGeom>
        </p:spPr>
        <p:txBody>
          <a:bodyPr lIns="0" tIns="0" rIns="0" bIns="0">
            <a:noAutofit/>
          </a:bodyPr>
          <a:lstStyle>
            <a:lvl1pPr marL="0" indent="0">
              <a:buFontTx/>
              <a:buNone/>
              <a:defRPr lang="nl-NL"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43" name="Tijdelijke aanduiding voor tekst 2">
            <a:extLst>
              <a:ext uri="{FF2B5EF4-FFF2-40B4-BE49-F238E27FC236}">
                <a16:creationId xmlns:a16="http://schemas.microsoft.com/office/drawing/2014/main" id="{BCC92F67-FF99-3F4E-B833-FC922496C0ED}"/>
              </a:ext>
            </a:extLst>
          </p:cNvPr>
          <p:cNvSpPr>
            <a:spLocks noGrp="1"/>
          </p:cNvSpPr>
          <p:nvPr>
            <p:ph type="body" sz="quarter" idx="34" hasCustomPrompt="1"/>
          </p:nvPr>
        </p:nvSpPr>
        <p:spPr>
          <a:xfrm>
            <a:off x="1232676" y="3434882"/>
            <a:ext cx="3640949" cy="2276808"/>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45" name="Picture Placeholder 8">
            <a:extLst>
              <a:ext uri="{FF2B5EF4-FFF2-40B4-BE49-F238E27FC236}">
                <a16:creationId xmlns:a16="http://schemas.microsoft.com/office/drawing/2014/main" id="{C4DAF5E9-E42C-A243-AB1C-BCC72C76DDA5}"/>
              </a:ext>
            </a:extLst>
          </p:cNvPr>
          <p:cNvSpPr>
            <a:spLocks noGrp="1"/>
          </p:cNvSpPr>
          <p:nvPr>
            <p:ph type="pic" sz="quarter" idx="36" hasCustomPrompt="1"/>
          </p:nvPr>
        </p:nvSpPr>
        <p:spPr>
          <a:xfrm>
            <a:off x="5527089" y="1500772"/>
            <a:ext cx="2454396" cy="3248464"/>
          </a:xfrm>
          <a:prstGeom prst="roundRect">
            <a:avLst>
              <a:gd name="adj" fmla="val 1759"/>
            </a:avLst>
          </a:prstGeom>
          <a:solidFill>
            <a:schemeClr val="bg1">
              <a:lumMod val="95000"/>
            </a:schemeClr>
          </a:solidFill>
        </p:spPr>
        <p:txBody>
          <a:bodyPr anchor="ctr">
            <a:normAutofit/>
          </a:bodyPr>
          <a:lstStyle>
            <a:lvl1pPr marL="0" indent="0" algn="ctr">
              <a:buNone/>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pic>
        <p:nvPicPr>
          <p:cNvPr id="19" name="Afbeelding 18" descr="Afbeelding met monitor, binnen, elektronica, zitten&#10;&#10;Automatisch gegenereerde beschrijving">
            <a:extLst>
              <a:ext uri="{FF2B5EF4-FFF2-40B4-BE49-F238E27FC236}">
                <a16:creationId xmlns:a16="http://schemas.microsoft.com/office/drawing/2014/main" id="{90A1230D-6884-8A4D-9C5D-0394111AACC9}"/>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7404483" y="3377882"/>
            <a:ext cx="1121561" cy="2126149"/>
          </a:xfrm>
          <a:prstGeom prst="rect">
            <a:avLst/>
          </a:prstGeom>
          <a:effectLst>
            <a:outerShdw blurRad="127000" dist="127000" dir="5400000" sx="95000" sy="95000" rotWithShape="0">
              <a:prstClr val="black">
                <a:alpha val="20000"/>
              </a:prstClr>
            </a:outerShdw>
          </a:effectLst>
        </p:spPr>
      </p:pic>
      <p:sp>
        <p:nvSpPr>
          <p:cNvPr id="47" name="Picture Placeholder 8">
            <a:extLst>
              <a:ext uri="{FF2B5EF4-FFF2-40B4-BE49-F238E27FC236}">
                <a16:creationId xmlns:a16="http://schemas.microsoft.com/office/drawing/2014/main" id="{E8F7F487-BB57-D54D-9B68-C2BCE59F5083}"/>
              </a:ext>
            </a:extLst>
          </p:cNvPr>
          <p:cNvSpPr>
            <a:spLocks noGrp="1"/>
          </p:cNvSpPr>
          <p:nvPr>
            <p:ph type="pic" sz="quarter" idx="38" hasCustomPrompt="1"/>
          </p:nvPr>
        </p:nvSpPr>
        <p:spPr>
          <a:xfrm>
            <a:off x="7517645" y="3484468"/>
            <a:ext cx="887213" cy="1915450"/>
          </a:xfrm>
          <a:prstGeom prst="roundRect">
            <a:avLst>
              <a:gd name="adj" fmla="val 9989"/>
            </a:avLst>
          </a:prstGeom>
          <a:solidFill>
            <a:schemeClr val="bg1">
              <a:lumMod val="95000"/>
            </a:schemeClr>
          </a:solidFill>
        </p:spPr>
        <p:txBody>
          <a:bodyPr>
            <a:normAutofit/>
          </a:bodyPr>
          <a:lstStyle>
            <a:lvl1pPr marL="0" indent="0" algn="ctr">
              <a:buNone/>
              <a:defRPr sz="1400"/>
            </a:lvl1pPr>
          </a:lstStyle>
          <a:p>
            <a:r>
              <a:rPr lang="en-US" b="0" i="0">
                <a:latin typeface="FF DIN Pro for IIC" panose="020B0504020201010104" pitchFamily="34" charset="0"/>
              </a:rPr>
              <a:t>Place image here</a:t>
            </a:r>
          </a:p>
        </p:txBody>
      </p:sp>
      <p:sp>
        <p:nvSpPr>
          <p:cNvPr id="2" name="Rechthoek 15">
            <a:extLst>
              <a:ext uri="{FF2B5EF4-FFF2-40B4-BE49-F238E27FC236}">
                <a16:creationId xmlns:a16="http://schemas.microsoft.com/office/drawing/2014/main" id="{60DF482C-51BA-4131-8986-EB4F5B0C0956}"/>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4" name="Tijdelijke aanduiding voor dianummer 20">
            <a:extLst>
              <a:ext uri="{FF2B5EF4-FFF2-40B4-BE49-F238E27FC236}">
                <a16:creationId xmlns:a16="http://schemas.microsoft.com/office/drawing/2014/main" id="{21779CA2-52A4-4833-A4FF-508926A37C6D}"/>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pPr/>
              <a:t>‹N°›</a:t>
            </a:fld>
            <a:endParaRPr lang="nl-NL"/>
          </a:p>
        </p:txBody>
      </p:sp>
    </p:spTree>
    <p:extLst>
      <p:ext uri="{BB962C8B-B14F-4D97-AF65-F5344CB8AC3E}">
        <p14:creationId xmlns:p14="http://schemas.microsoft.com/office/powerpoint/2010/main" val="2547961853"/>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205" userDrawn="1">
          <p15:clr>
            <a:srgbClr val="FBAE40"/>
          </p15:clr>
        </p15:guide>
        <p15:guide id="22" pos="2684">
          <p15:clr>
            <a:srgbClr val="FBAE40"/>
          </p15:clr>
        </p15:guide>
        <p15:guide id="23" pos="1916">
          <p15:clr>
            <a:srgbClr val="FBAE40"/>
          </p15:clr>
        </p15:guide>
        <p15:guide id="24" pos="1164">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Webpage Slide">
    <p:spTree>
      <p:nvGrpSpPr>
        <p:cNvPr id="1" name=""/>
        <p:cNvGrpSpPr/>
        <p:nvPr/>
      </p:nvGrpSpPr>
      <p:grpSpPr>
        <a:xfrm>
          <a:off x="0" y="0"/>
          <a:ext cx="0" cy="0"/>
          <a:chOff x="0" y="0"/>
          <a:chExt cx="0" cy="0"/>
        </a:xfrm>
      </p:grpSpPr>
      <p:sp>
        <p:nvSpPr>
          <p:cNvPr id="15" name="Rechthoek 14">
            <a:extLst>
              <a:ext uri="{FF2B5EF4-FFF2-40B4-BE49-F238E27FC236}">
                <a16:creationId xmlns:a16="http://schemas.microsoft.com/office/drawing/2014/main" id="{DEE2AF01-3E64-294D-8A08-53C842E7DEBF}"/>
              </a:ext>
            </a:extLst>
          </p:cNvPr>
          <p:cNvSpPr/>
          <p:nvPr userDrawn="1"/>
        </p:nvSpPr>
        <p:spPr>
          <a:xfrm>
            <a:off x="6096001" y="0"/>
            <a:ext cx="6096000"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pic>
        <p:nvPicPr>
          <p:cNvPr id="3" name="Afbeelding 2" descr="Afbeelding met schermafbeelding&#10;&#10;Automatisch gegenereerde beschrijving">
            <a:extLst>
              <a:ext uri="{FF2B5EF4-FFF2-40B4-BE49-F238E27FC236}">
                <a16:creationId xmlns:a16="http://schemas.microsoft.com/office/drawing/2014/main" id="{CE828B05-2535-DB41-88EE-3D8DD4DCADE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5320586" y="1154719"/>
            <a:ext cx="6253200" cy="4559625"/>
          </a:xfrm>
          <a:prstGeom prst="rect">
            <a:avLst/>
          </a:prstGeom>
          <a:effectLst>
            <a:outerShdw blurRad="127000" dist="127000" dir="5400000" sx="95000" sy="95000" rotWithShape="0">
              <a:prstClr val="black">
                <a:alpha val="20000"/>
              </a:prstClr>
            </a:outerShdw>
          </a:effectLst>
        </p:spPr>
      </p:pic>
      <p:sp>
        <p:nvSpPr>
          <p:cNvPr id="21" name="Picture Placeholder 17">
            <a:extLst>
              <a:ext uri="{FF2B5EF4-FFF2-40B4-BE49-F238E27FC236}">
                <a16:creationId xmlns:a16="http://schemas.microsoft.com/office/drawing/2014/main" id="{30859690-D1CC-B248-9289-91DF0A37B04F}"/>
              </a:ext>
            </a:extLst>
          </p:cNvPr>
          <p:cNvSpPr>
            <a:spLocks noGrp="1"/>
          </p:cNvSpPr>
          <p:nvPr>
            <p:ph type="pic" sz="quarter" idx="14" hasCustomPrompt="1"/>
          </p:nvPr>
        </p:nvSpPr>
        <p:spPr>
          <a:xfrm>
            <a:off x="5320586" y="1397000"/>
            <a:ext cx="6253200" cy="4316400"/>
          </a:xfrm>
          <a:prstGeom prst="rect">
            <a:avLst/>
          </a:prstGeom>
          <a:solidFill>
            <a:schemeClr val="bg1">
              <a:lumMod val="95000"/>
            </a:schemeClr>
          </a:solidFill>
        </p:spPr>
        <p:txBody>
          <a:bodyPr rtlCol="0" anchor="ctr">
            <a:normAutofit/>
          </a:bodyPr>
          <a:lstStyle>
            <a:lvl1pPr marL="0" indent="0" algn="ctr">
              <a:buNone/>
              <a:defRPr sz="1400" b="0" i="0">
                <a:solidFill>
                  <a:srgbClr val="3C3C3B"/>
                </a:solidFill>
                <a:latin typeface="FF DIN Pro for IIC Medium" panose="020B0504020201010104" pitchFamily="34" charset="0"/>
                <a:ea typeface="FF DIN Pro for IIC Medium" panose="020B0504020201010104" pitchFamily="34" charset="0"/>
                <a:cs typeface="FF DIN Pro for IIC Medium"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8" name="Titel 3">
            <a:extLst>
              <a:ext uri="{FF2B5EF4-FFF2-40B4-BE49-F238E27FC236}">
                <a16:creationId xmlns:a16="http://schemas.microsoft.com/office/drawing/2014/main" id="{9555C5E8-3410-9443-A3B4-BD1A40DF791B}"/>
              </a:ext>
            </a:extLst>
          </p:cNvPr>
          <p:cNvSpPr>
            <a:spLocks noGrp="1"/>
          </p:cNvSpPr>
          <p:nvPr>
            <p:ph type="title" hasCustomPrompt="1"/>
          </p:nvPr>
        </p:nvSpPr>
        <p:spPr>
          <a:xfrm>
            <a:off x="1219200" y="2289438"/>
            <a:ext cx="4012704" cy="1139825"/>
          </a:xfrm>
          <a:prstGeom prst="rect">
            <a:avLst/>
          </a:prstGeom>
        </p:spPr>
        <p:txBody>
          <a:bodyPr lIns="0" tIns="0" rIns="0" bIns="0" anchor="t" anchorCtr="0">
            <a:normAutofit/>
          </a:bodyPr>
          <a:lstStyle>
            <a:lvl1pPr>
              <a:lnSpc>
                <a:spcPts val="4000"/>
              </a:lnSpc>
              <a:defRPr sz="4000" b="1" i="0" spc="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effectLst/>
              <a:latin typeface="FF DIN Pro for IIC" panose="020B0504020201010104" pitchFamily="34" charset="0"/>
            </a:endParaRPr>
          </a:p>
        </p:txBody>
      </p:sp>
      <p:sp>
        <p:nvSpPr>
          <p:cNvPr id="29" name="Tijdelijke aanduiding voor tekst 8">
            <a:extLst>
              <a:ext uri="{FF2B5EF4-FFF2-40B4-BE49-F238E27FC236}">
                <a16:creationId xmlns:a16="http://schemas.microsoft.com/office/drawing/2014/main" id="{D45369E6-1FBA-C544-BD6A-7FD27421EC70}"/>
              </a:ext>
            </a:extLst>
          </p:cNvPr>
          <p:cNvSpPr>
            <a:spLocks noGrp="1"/>
          </p:cNvSpPr>
          <p:nvPr>
            <p:ph type="body" sz="quarter" idx="15" hasCustomPrompt="1"/>
          </p:nvPr>
        </p:nvSpPr>
        <p:spPr>
          <a:xfrm>
            <a:off x="1219200" y="1717939"/>
            <a:ext cx="4012703" cy="270902"/>
          </a:xfrm>
          <a:prstGeom prst="rect">
            <a:avLst/>
          </a:prstGeom>
        </p:spPr>
        <p:txBody>
          <a:bodyPr lIns="0" tIns="0" rIns="0" bIns="0">
            <a:noAutofit/>
          </a:bodyPr>
          <a:lstStyle>
            <a:lvl1pPr marL="0" indent="0">
              <a:buFontTx/>
              <a:buNone/>
              <a:defRPr lang="nl-NL"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16" name="Tijdelijke aanduiding voor tekst 2">
            <a:extLst>
              <a:ext uri="{FF2B5EF4-FFF2-40B4-BE49-F238E27FC236}">
                <a16:creationId xmlns:a16="http://schemas.microsoft.com/office/drawing/2014/main" id="{AFDE1507-A776-ED45-8601-CE501E134879}"/>
              </a:ext>
            </a:extLst>
          </p:cNvPr>
          <p:cNvSpPr>
            <a:spLocks noGrp="1"/>
          </p:cNvSpPr>
          <p:nvPr>
            <p:ph type="body" sz="quarter" idx="34" hasCustomPrompt="1"/>
          </p:nvPr>
        </p:nvSpPr>
        <p:spPr>
          <a:xfrm>
            <a:off x="1232676" y="3434882"/>
            <a:ext cx="3027739" cy="2276808"/>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22" name="Rechthoek 21">
            <a:extLst>
              <a:ext uri="{FF2B5EF4-FFF2-40B4-BE49-F238E27FC236}">
                <a16:creationId xmlns:a16="http://schemas.microsoft.com/office/drawing/2014/main" id="{FC2A9768-3DE8-C94C-81A8-1B55979E1C8D}"/>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4" name="Tijdelijke aanduiding voor tekst 14">
            <a:extLst>
              <a:ext uri="{FF2B5EF4-FFF2-40B4-BE49-F238E27FC236}">
                <a16:creationId xmlns:a16="http://schemas.microsoft.com/office/drawing/2014/main" id="{60AA319F-8943-1B44-971B-351D2F28909A}"/>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5" name="Tijdelijke aanduiding voor tekst 4">
            <a:extLst>
              <a:ext uri="{FF2B5EF4-FFF2-40B4-BE49-F238E27FC236}">
                <a16:creationId xmlns:a16="http://schemas.microsoft.com/office/drawing/2014/main" id="{20410F29-D6F4-D54E-8DAF-1D21A3E2A40B}"/>
              </a:ext>
            </a:extLst>
          </p:cNvPr>
          <p:cNvSpPr>
            <a:spLocks noGrp="1"/>
          </p:cNvSpPr>
          <p:nvPr>
            <p:ph type="body" sz="quarter" idx="35" hasCustomPrompt="1"/>
          </p:nvPr>
        </p:nvSpPr>
        <p:spPr>
          <a:xfrm>
            <a:off x="5663952" y="1265103"/>
            <a:ext cx="1439862" cy="140662"/>
          </a:xfrm>
          <a:prstGeom prst="rect">
            <a:avLst/>
          </a:prstGeom>
        </p:spPr>
        <p:txBody>
          <a:bodyPr/>
          <a:lstStyle>
            <a:lvl1pPr marL="0" indent="0">
              <a:buNone/>
              <a:defRPr sz="400">
                <a:solidFill>
                  <a:srgbClr val="3C3C3B"/>
                </a:solidFill>
              </a:defRPr>
            </a:lvl1pPr>
          </a:lstStyle>
          <a:p>
            <a:pPr lvl="0"/>
            <a:r>
              <a:rPr lang="en-US"/>
              <a:t>Place the website address here</a:t>
            </a:r>
          </a:p>
        </p:txBody>
      </p:sp>
      <p:sp>
        <p:nvSpPr>
          <p:cNvPr id="2" name="Rechthoek 15">
            <a:extLst>
              <a:ext uri="{FF2B5EF4-FFF2-40B4-BE49-F238E27FC236}">
                <a16:creationId xmlns:a16="http://schemas.microsoft.com/office/drawing/2014/main" id="{9575ED4C-0495-4EA2-AE4D-1DF5FD57AB4A}"/>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6" name="Tijdelijke aanduiding voor dianummer 20">
            <a:extLst>
              <a:ext uri="{FF2B5EF4-FFF2-40B4-BE49-F238E27FC236}">
                <a16:creationId xmlns:a16="http://schemas.microsoft.com/office/drawing/2014/main" id="{4985E53B-0FC9-4AE9-A74B-D3599E59B228}"/>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pPr/>
              <a:t>‹N°›</a:t>
            </a:fld>
            <a:endParaRPr lang="nl-NL"/>
          </a:p>
        </p:txBody>
      </p:sp>
    </p:spTree>
    <p:extLst>
      <p:ext uri="{BB962C8B-B14F-4D97-AF65-F5344CB8AC3E}">
        <p14:creationId xmlns:p14="http://schemas.microsoft.com/office/powerpoint/2010/main" val="1600722101"/>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838" userDrawn="1">
          <p15:clr>
            <a:srgbClr val="FBAE40"/>
          </p15:clr>
        </p15:guide>
        <p15:guide id="16" pos="4990">
          <p15:clr>
            <a:srgbClr val="FBAE40"/>
          </p15:clr>
        </p15:guide>
        <p15:guide id="17" pos="6144">
          <p15:clr>
            <a:srgbClr val="FBAE40"/>
          </p15:clr>
        </p15:guide>
        <p15:guide id="18" pos="652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64">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704" userDrawn="1">
          <p15:clr>
            <a:srgbClr val="FBAE40"/>
          </p15:clr>
        </p15:guide>
        <p15:guide id="30" orient="horz" pos="3240">
          <p15:clr>
            <a:srgbClr val="FBAE40"/>
          </p15:clr>
        </p15:guide>
        <p15:guide id="31" orient="horz" pos="39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rt Slide 1">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BD78F962-69BF-9940-BCE8-63324371D8EB}"/>
              </a:ext>
            </a:extLst>
          </p:cNvPr>
          <p:cNvSpPr>
            <a:spLocks noGrp="1"/>
          </p:cNvSpPr>
          <p:nvPr>
            <p:ph type="title" hasCustomPrompt="1"/>
          </p:nvPr>
        </p:nvSpPr>
        <p:spPr>
          <a:xfrm>
            <a:off x="1220400" y="2289600"/>
            <a:ext cx="4264025" cy="2286000"/>
          </a:xfrm>
          <a:prstGeom prst="rect">
            <a:avLst/>
          </a:prstGeom>
        </p:spPr>
        <p:txBody>
          <a:bodyPr lIns="0" tIns="0" rIns="0" bIns="0" anchor="t" anchorCtr="0">
            <a:noAutofit/>
          </a:bodyPr>
          <a:lstStyle>
            <a:lvl1pPr>
              <a:lnSpc>
                <a:spcPts val="4000"/>
              </a:lnSpc>
              <a:defRPr sz="4000" b="1" i="0" spc="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effectLst/>
              <a:latin typeface="FF DIN Pro for IIC" panose="020B0504020201010104" pitchFamily="34" charset="0"/>
            </a:endParaRPr>
          </a:p>
        </p:txBody>
      </p:sp>
      <p:sp>
        <p:nvSpPr>
          <p:cNvPr id="9" name="Tijdelijke aanduiding voor tekst 8">
            <a:extLst>
              <a:ext uri="{FF2B5EF4-FFF2-40B4-BE49-F238E27FC236}">
                <a16:creationId xmlns:a16="http://schemas.microsoft.com/office/drawing/2014/main" id="{7ED964FA-7275-474A-9E39-868D0A0C3719}"/>
              </a:ext>
            </a:extLst>
          </p:cNvPr>
          <p:cNvSpPr>
            <a:spLocks noGrp="1"/>
          </p:cNvSpPr>
          <p:nvPr>
            <p:ph type="body" sz="quarter" idx="15" hasCustomPrompt="1"/>
          </p:nvPr>
        </p:nvSpPr>
        <p:spPr>
          <a:xfrm>
            <a:off x="1220400" y="1717200"/>
            <a:ext cx="4264025" cy="284163"/>
          </a:xfrm>
          <a:prstGeom prst="rect">
            <a:avLst/>
          </a:prstGeom>
        </p:spPr>
        <p:txBody>
          <a:bodyPr lIns="0" tIns="0" rIns="0" bIns="0">
            <a:noAutofit/>
          </a:bodyPr>
          <a:lstStyle>
            <a:lvl1pPr marL="0" indent="0">
              <a:buFontTx/>
              <a:buNone/>
              <a:defRPr lang="nl-NL"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16" name="Rechthoek 15">
            <a:extLst>
              <a:ext uri="{FF2B5EF4-FFF2-40B4-BE49-F238E27FC236}">
                <a16:creationId xmlns:a16="http://schemas.microsoft.com/office/drawing/2014/main" id="{3F6EBB17-8360-F049-843A-A79269B06A6B}"/>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18" name="Tijdelijke aanduiding voor tekst 14">
            <a:extLst>
              <a:ext uri="{FF2B5EF4-FFF2-40B4-BE49-F238E27FC236}">
                <a16:creationId xmlns:a16="http://schemas.microsoft.com/office/drawing/2014/main" id="{6C940446-D5D0-644C-B7E5-DC5BE29DF475}"/>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21" name="Chart Placeholder 2">
            <a:extLst>
              <a:ext uri="{FF2B5EF4-FFF2-40B4-BE49-F238E27FC236}">
                <a16:creationId xmlns:a16="http://schemas.microsoft.com/office/drawing/2014/main" id="{CE74D314-9957-468B-B647-358446D69106}"/>
              </a:ext>
            </a:extLst>
          </p:cNvPr>
          <p:cNvSpPr>
            <a:spLocks noGrp="1"/>
          </p:cNvSpPr>
          <p:nvPr>
            <p:ph type="chart" sz="quarter" idx="19" hasCustomPrompt="1"/>
          </p:nvPr>
        </p:nvSpPr>
        <p:spPr>
          <a:xfrm>
            <a:off x="6797820" y="1448593"/>
            <a:ext cx="4176713" cy="3960813"/>
          </a:xfrm>
        </p:spPr>
        <p:txBody>
          <a:bodyPr/>
          <a:lstStyle>
            <a:lvl1pPr algn="ctr">
              <a:defRPr b="0">
                <a:latin typeface="FF DIN Pro for IIC" panose="020B0504020201010104" pitchFamily="34" charset="0"/>
              </a:defRPr>
            </a:lvl1pPr>
          </a:lstStyle>
          <a:p>
            <a:r>
              <a:rPr lang="pl-PL"/>
              <a:t>Create a chart</a:t>
            </a:r>
            <a:endParaRPr lang="en-GB"/>
          </a:p>
        </p:txBody>
      </p:sp>
    </p:spTree>
    <p:extLst>
      <p:ext uri="{BB962C8B-B14F-4D97-AF65-F5344CB8AC3E}">
        <p14:creationId xmlns:p14="http://schemas.microsoft.com/office/powerpoint/2010/main" val="843918659"/>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03" userDrawn="1">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Split">
    <p:spTree>
      <p:nvGrpSpPr>
        <p:cNvPr id="1" name=""/>
        <p:cNvGrpSpPr/>
        <p:nvPr/>
      </p:nvGrpSpPr>
      <p:grpSpPr>
        <a:xfrm>
          <a:off x="0" y="0"/>
          <a:ext cx="0" cy="0"/>
          <a:chOff x="0" y="0"/>
          <a:chExt cx="0" cy="0"/>
        </a:xfrm>
      </p:grpSpPr>
      <p:sp>
        <p:nvSpPr>
          <p:cNvPr id="23" name="Tijdelijke aanduiding voor afbeelding 22">
            <a:extLst>
              <a:ext uri="{FF2B5EF4-FFF2-40B4-BE49-F238E27FC236}">
                <a16:creationId xmlns:a16="http://schemas.microsoft.com/office/drawing/2014/main" id="{E6981E23-9DD7-1945-9A48-25582F23A420}"/>
              </a:ext>
            </a:extLst>
          </p:cNvPr>
          <p:cNvSpPr>
            <a:spLocks noGrp="1"/>
          </p:cNvSpPr>
          <p:nvPr>
            <p:ph type="pic" sz="quarter" idx="22" hasCustomPrompt="1"/>
          </p:nvPr>
        </p:nvSpPr>
        <p:spPr>
          <a:xfrm>
            <a:off x="4873624" y="-3176"/>
            <a:ext cx="7318375" cy="6858001"/>
          </a:xfrm>
          <a:custGeom>
            <a:avLst/>
            <a:gdLst>
              <a:gd name="connsiteX0" fmla="*/ 0 w 7318376"/>
              <a:gd name="connsiteY0" fmla="*/ 0 h 6861176"/>
              <a:gd name="connsiteX1" fmla="*/ 3660775 w 7318376"/>
              <a:gd name="connsiteY1" fmla="*/ 0 h 6861176"/>
              <a:gd name="connsiteX2" fmla="*/ 3660775 w 7318376"/>
              <a:gd name="connsiteY2" fmla="*/ 3176 h 6861176"/>
              <a:gd name="connsiteX3" fmla="*/ 4246564 w 7318376"/>
              <a:gd name="connsiteY3" fmla="*/ 3176 h 6861176"/>
              <a:gd name="connsiteX4" fmla="*/ 5486400 w 7318376"/>
              <a:gd name="connsiteY4" fmla="*/ 3176 h 6861176"/>
              <a:gd name="connsiteX5" fmla="*/ 7318376 w 7318376"/>
              <a:gd name="connsiteY5" fmla="*/ 3176 h 6861176"/>
              <a:gd name="connsiteX6" fmla="*/ 7318376 w 7318376"/>
              <a:gd name="connsiteY6" fmla="*/ 6289676 h 6861176"/>
              <a:gd name="connsiteX7" fmla="*/ 5486400 w 7318376"/>
              <a:gd name="connsiteY7" fmla="*/ 6289676 h 6861176"/>
              <a:gd name="connsiteX8" fmla="*/ 5486400 w 7318376"/>
              <a:gd name="connsiteY8" fmla="*/ 6861176 h 6861176"/>
              <a:gd name="connsiteX9" fmla="*/ 1222375 w 7318376"/>
              <a:gd name="connsiteY9" fmla="*/ 6861176 h 6861176"/>
              <a:gd name="connsiteX10" fmla="*/ 1222375 w 7318376"/>
              <a:gd name="connsiteY10" fmla="*/ 6861175 h 6861176"/>
              <a:gd name="connsiteX11" fmla="*/ 0 w 7318376"/>
              <a:gd name="connsiteY11" fmla="*/ 6861175 h 6861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18376" h="6861176">
                <a:moveTo>
                  <a:pt x="0" y="0"/>
                </a:moveTo>
                <a:lnTo>
                  <a:pt x="3660775" y="0"/>
                </a:lnTo>
                <a:lnTo>
                  <a:pt x="3660775" y="3176"/>
                </a:lnTo>
                <a:lnTo>
                  <a:pt x="4246564" y="3176"/>
                </a:lnTo>
                <a:lnTo>
                  <a:pt x="5486400" y="3176"/>
                </a:lnTo>
                <a:lnTo>
                  <a:pt x="7318376" y="3176"/>
                </a:lnTo>
                <a:lnTo>
                  <a:pt x="7318376" y="6289676"/>
                </a:lnTo>
                <a:lnTo>
                  <a:pt x="5486400" y="6289676"/>
                </a:lnTo>
                <a:lnTo>
                  <a:pt x="5486400" y="6861176"/>
                </a:lnTo>
                <a:lnTo>
                  <a:pt x="1222375" y="6861176"/>
                </a:lnTo>
                <a:lnTo>
                  <a:pt x="1222375" y="6861175"/>
                </a:lnTo>
                <a:lnTo>
                  <a:pt x="0" y="6861175"/>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 name="Rechthoek 1">
            <a:extLst>
              <a:ext uri="{FF2B5EF4-FFF2-40B4-BE49-F238E27FC236}">
                <a16:creationId xmlns:a16="http://schemas.microsoft.com/office/drawing/2014/main" id="{4767E126-2379-BB4B-ABE2-6DB4C147BFE2}"/>
              </a:ext>
            </a:extLst>
          </p:cNvPr>
          <p:cNvSpPr/>
          <p:nvPr userDrawn="1"/>
        </p:nvSpPr>
        <p:spPr>
          <a:xfrm>
            <a:off x="0" y="0"/>
            <a:ext cx="4873625"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19" name="Subtitle 2">
            <a:extLst>
              <a:ext uri="{FF2B5EF4-FFF2-40B4-BE49-F238E27FC236}">
                <a16:creationId xmlns:a16="http://schemas.microsoft.com/office/drawing/2014/main" id="{1E52DB78-1437-B04E-BCDC-786FAA5F4BE5}"/>
              </a:ext>
            </a:extLst>
          </p:cNvPr>
          <p:cNvSpPr>
            <a:spLocks noGrp="1"/>
          </p:cNvSpPr>
          <p:nvPr>
            <p:ph type="subTitle" idx="1"/>
          </p:nvPr>
        </p:nvSpPr>
        <p:spPr>
          <a:xfrm>
            <a:off x="10971599" y="-2921"/>
            <a:ext cx="1220400" cy="1141200"/>
          </a:xfrm>
          <a:prstGeom prst="rect">
            <a:avLst/>
          </a:prstGeom>
          <a:solidFill>
            <a:srgbClr val="E30513"/>
          </a:solidFill>
        </p:spPr>
        <p:txBody>
          <a:bodyPr vert="horz" lIns="91440" tIns="4572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0" i="0" kern="1200" spc="300">
                <a:noFill/>
                <a:latin typeface="FF DIN Pro for IIC Light" panose="020B05040202010101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spc="300">
                <a:solidFill>
                  <a:schemeClr val="tx1"/>
                </a:solidFill>
                <a:latin typeface="FF DIN Pro for IIC Light" panose="020B05040202010101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spc="300">
                <a:solidFill>
                  <a:schemeClr val="tx1"/>
                </a:solidFill>
                <a:latin typeface="FF DIN Pro for IIC Light" panose="020B05040202010101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Click to edit Master subtitle style</a:t>
            </a:r>
            <a:endParaRPr lang="aa-ET"/>
          </a:p>
        </p:txBody>
      </p:sp>
      <p:sp>
        <p:nvSpPr>
          <p:cNvPr id="12" name="Tijdelijke aanduiding voor tekst 6">
            <a:extLst>
              <a:ext uri="{FF2B5EF4-FFF2-40B4-BE49-F238E27FC236}">
                <a16:creationId xmlns:a16="http://schemas.microsoft.com/office/drawing/2014/main" id="{04248A76-66F8-7C4F-BBFF-2451CD513708}"/>
              </a:ext>
            </a:extLst>
          </p:cNvPr>
          <p:cNvSpPr>
            <a:spLocks noGrp="1"/>
          </p:cNvSpPr>
          <p:nvPr>
            <p:ph type="body" sz="quarter" idx="19" hasCustomPrompt="1"/>
          </p:nvPr>
        </p:nvSpPr>
        <p:spPr>
          <a:xfrm>
            <a:off x="878514" y="1717200"/>
            <a:ext cx="3148607" cy="280800"/>
          </a:xfrm>
          <a:prstGeom prst="rect">
            <a:avLst/>
          </a:prstGeom>
        </p:spPr>
        <p:txBody>
          <a:bodyPr lIns="0" tIns="0" rIns="0" bIns="0">
            <a:noAutofit/>
          </a:bodyPr>
          <a:lstStyle>
            <a:lvl1pPr marL="0" indent="0">
              <a:buNone/>
              <a:defRPr sz="2000" b="0" i="0">
                <a:solidFill>
                  <a:schemeClr val="bg1"/>
                </a:solidFill>
                <a:latin typeface="FF DIN Pro for IIC" panose="020B0504020201010104" pitchFamily="34" charset="0"/>
              </a:defRPr>
            </a:lvl1pPr>
            <a:lvl2pPr marL="457200" indent="0">
              <a:buNone/>
              <a:defRPr sz="2000" b="1" i="0">
                <a:solidFill>
                  <a:schemeClr val="bg1"/>
                </a:solidFill>
                <a:latin typeface="FF DIN Pro for IIC" panose="020B0504020201010104" pitchFamily="34" charset="0"/>
              </a:defRPr>
            </a:lvl2pPr>
            <a:lvl3pPr marL="914400" indent="0">
              <a:buNone/>
              <a:defRPr sz="2000" b="1" i="0">
                <a:solidFill>
                  <a:schemeClr val="bg1"/>
                </a:solidFill>
                <a:latin typeface="FF DIN Pro for IIC" panose="020B0504020201010104" pitchFamily="34" charset="0"/>
              </a:defRPr>
            </a:lvl3pPr>
            <a:lvl4pPr marL="1371600" indent="0">
              <a:buNone/>
              <a:defRPr sz="2000" b="1" i="0">
                <a:solidFill>
                  <a:schemeClr val="bg1"/>
                </a:solidFill>
                <a:latin typeface="FF DIN Pro for IIC" panose="020B0504020201010104" pitchFamily="34" charset="0"/>
              </a:defRPr>
            </a:lvl4pPr>
            <a:lvl5pPr marL="1828800" indent="0">
              <a:buNone/>
              <a:defRPr sz="2000" b="1" i="0">
                <a:solidFill>
                  <a:schemeClr val="bg1"/>
                </a:solidFill>
                <a:latin typeface="FF DIN Pro for IIC" panose="020B0504020201010104" pitchFamily="34" charset="0"/>
              </a:defRPr>
            </a:lvl5pPr>
          </a:lstStyle>
          <a:p>
            <a:pPr lvl="0"/>
            <a:r>
              <a:rPr lang="en-GB" noProof="0"/>
              <a:t>Place subtitle here</a:t>
            </a:r>
          </a:p>
        </p:txBody>
      </p:sp>
      <p:sp>
        <p:nvSpPr>
          <p:cNvPr id="16" name="Tijdelijke aanduiding voor tekst 2">
            <a:extLst>
              <a:ext uri="{FF2B5EF4-FFF2-40B4-BE49-F238E27FC236}">
                <a16:creationId xmlns:a16="http://schemas.microsoft.com/office/drawing/2014/main" id="{F1BF6D9D-FC54-A14A-A9BF-68D459A29998}"/>
              </a:ext>
            </a:extLst>
          </p:cNvPr>
          <p:cNvSpPr>
            <a:spLocks noGrp="1"/>
          </p:cNvSpPr>
          <p:nvPr>
            <p:ph type="body" sz="quarter" idx="21" hasCustomPrompt="1"/>
          </p:nvPr>
        </p:nvSpPr>
        <p:spPr>
          <a:xfrm>
            <a:off x="877315" y="2289600"/>
            <a:ext cx="3148607" cy="2286000"/>
          </a:xfrm>
          <a:prstGeom prst="rect">
            <a:avLst/>
          </a:prstGeom>
        </p:spPr>
        <p:txBody>
          <a:bodyPr lIns="0" tIns="0" rIns="0" bIns="0" anchor="t" anchorCtr="0">
            <a:noAutofit/>
          </a:bodyPr>
          <a:lstStyle>
            <a:lvl1pPr marL="0" indent="0">
              <a:lnSpc>
                <a:spcPts val="4000"/>
              </a:lnSpc>
              <a:spcBef>
                <a:spcPts val="0"/>
              </a:spcBef>
              <a:buNone/>
              <a:defRPr sz="4000" b="1" i="0" cap="all" spc="0" baseline="0">
                <a:solidFill>
                  <a:schemeClr val="bg1"/>
                </a:solidFill>
                <a:latin typeface="FF DIN Pro for IIC" panose="020B0504020201010104" pitchFamily="34" charset="0"/>
              </a:defRPr>
            </a:lvl1pPr>
          </a:lstStyle>
          <a:p>
            <a:pPr lvl="0"/>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p>
        </p:txBody>
      </p:sp>
    </p:spTree>
    <p:extLst>
      <p:ext uri="{BB962C8B-B14F-4D97-AF65-F5344CB8AC3E}">
        <p14:creationId xmlns:p14="http://schemas.microsoft.com/office/powerpoint/2010/main" val="59399789"/>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10" pos="2304">
          <p15:clr>
            <a:srgbClr val="FBAE40"/>
          </p15:clr>
        </p15:guide>
        <p15:guide id="11" pos="1534">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46">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Slide 2">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D92517-D686-E543-9BA9-1C789F6B2902}"/>
              </a:ext>
            </a:extLst>
          </p:cNvPr>
          <p:cNvSpPr/>
          <p:nvPr userDrawn="1"/>
        </p:nvSpPr>
        <p:spPr>
          <a:xfrm>
            <a:off x="5483225" y="0"/>
            <a:ext cx="6708776" cy="6858001"/>
          </a:xfrm>
          <a:prstGeom prst="rect">
            <a:avLst/>
          </a:prstGeom>
          <a:solidFill>
            <a:srgbClr val="3C3C3B">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4" name="Titel 3">
            <a:extLst>
              <a:ext uri="{FF2B5EF4-FFF2-40B4-BE49-F238E27FC236}">
                <a16:creationId xmlns:a16="http://schemas.microsoft.com/office/drawing/2014/main" id="{BD78F962-69BF-9940-BCE8-63324371D8EB}"/>
              </a:ext>
            </a:extLst>
          </p:cNvPr>
          <p:cNvSpPr>
            <a:spLocks noGrp="1"/>
          </p:cNvSpPr>
          <p:nvPr>
            <p:ph type="title" hasCustomPrompt="1"/>
          </p:nvPr>
        </p:nvSpPr>
        <p:spPr>
          <a:xfrm>
            <a:off x="1219200" y="2289600"/>
            <a:ext cx="4264025" cy="2286000"/>
          </a:xfrm>
          <a:prstGeom prst="rect">
            <a:avLst/>
          </a:prstGeom>
        </p:spPr>
        <p:txBody>
          <a:bodyPr lIns="0" tIns="0" rIns="0" bIns="0" anchor="t" anchorCtr="0">
            <a:noAutofit/>
          </a:bodyPr>
          <a:lstStyle>
            <a:lvl1pPr>
              <a:lnSpc>
                <a:spcPts val="4000"/>
              </a:lnSpc>
              <a:defRPr sz="4000" b="1" i="0" spc="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effectLst/>
              <a:latin typeface="FF DIN Pro for IIC" panose="020B0504020201010104" pitchFamily="34" charset="0"/>
            </a:endParaRPr>
          </a:p>
        </p:txBody>
      </p:sp>
      <p:sp>
        <p:nvSpPr>
          <p:cNvPr id="17" name="Rechthoek 16">
            <a:extLst>
              <a:ext uri="{FF2B5EF4-FFF2-40B4-BE49-F238E27FC236}">
                <a16:creationId xmlns:a16="http://schemas.microsoft.com/office/drawing/2014/main" id="{F16A3C1E-4D3F-AC4E-81F0-250FC6D4C309}"/>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19" name="Tijdelijke aanduiding voor tekst 14">
            <a:extLst>
              <a:ext uri="{FF2B5EF4-FFF2-40B4-BE49-F238E27FC236}">
                <a16:creationId xmlns:a16="http://schemas.microsoft.com/office/drawing/2014/main" id="{7F020AAE-B210-9340-988F-140D415D2C9A}"/>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15" name="Tijdelijke aanduiding voor tekst 8">
            <a:extLst>
              <a:ext uri="{FF2B5EF4-FFF2-40B4-BE49-F238E27FC236}">
                <a16:creationId xmlns:a16="http://schemas.microsoft.com/office/drawing/2014/main" id="{2C75A4F4-53E9-BC4C-BC0E-D85113106AA5}"/>
              </a:ext>
            </a:extLst>
          </p:cNvPr>
          <p:cNvSpPr>
            <a:spLocks noGrp="1"/>
          </p:cNvSpPr>
          <p:nvPr>
            <p:ph type="body" sz="quarter" idx="15" hasCustomPrompt="1"/>
          </p:nvPr>
        </p:nvSpPr>
        <p:spPr>
          <a:xfrm>
            <a:off x="1220400" y="1717200"/>
            <a:ext cx="4264025" cy="284163"/>
          </a:xfrm>
          <a:prstGeom prst="rect">
            <a:avLst/>
          </a:prstGeom>
        </p:spPr>
        <p:txBody>
          <a:bodyPr lIns="0" tIns="0" rIns="0" bIns="0">
            <a:noAutofit/>
          </a:bodyPr>
          <a:lstStyle>
            <a:lvl1pPr marL="0" indent="0">
              <a:buFontTx/>
              <a:buNone/>
              <a:defRPr lang="nl-NL"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3" name="Chart Placeholder 2">
            <a:extLst>
              <a:ext uri="{FF2B5EF4-FFF2-40B4-BE49-F238E27FC236}">
                <a16:creationId xmlns:a16="http://schemas.microsoft.com/office/drawing/2014/main" id="{85AB657E-74F7-444E-8708-CD268DEE1FDA}"/>
              </a:ext>
            </a:extLst>
          </p:cNvPr>
          <p:cNvSpPr>
            <a:spLocks noGrp="1"/>
          </p:cNvSpPr>
          <p:nvPr>
            <p:ph type="chart" sz="quarter" idx="19" hasCustomPrompt="1"/>
          </p:nvPr>
        </p:nvSpPr>
        <p:spPr>
          <a:xfrm>
            <a:off x="6797820" y="1448593"/>
            <a:ext cx="4176713" cy="3960813"/>
          </a:xfrm>
        </p:spPr>
        <p:txBody>
          <a:bodyPr/>
          <a:lstStyle>
            <a:lvl1pPr algn="ctr">
              <a:defRPr b="0">
                <a:latin typeface="FF DIN Pro for IIC" panose="020B0504020201010104" pitchFamily="34" charset="0"/>
              </a:defRPr>
            </a:lvl1pPr>
          </a:lstStyle>
          <a:p>
            <a:r>
              <a:rPr lang="pl-PL"/>
              <a:t>Create a chart</a:t>
            </a:r>
            <a:endParaRPr lang="en-GB"/>
          </a:p>
        </p:txBody>
      </p:sp>
      <p:sp>
        <p:nvSpPr>
          <p:cNvPr id="2" name="Rechthoek 15">
            <a:extLst>
              <a:ext uri="{FF2B5EF4-FFF2-40B4-BE49-F238E27FC236}">
                <a16:creationId xmlns:a16="http://schemas.microsoft.com/office/drawing/2014/main" id="{A0C0335E-0AD4-4BAB-B60C-EE0056B7A822}"/>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6" name="Tijdelijke aanduiding voor dianummer 20">
            <a:extLst>
              <a:ext uri="{FF2B5EF4-FFF2-40B4-BE49-F238E27FC236}">
                <a16:creationId xmlns:a16="http://schemas.microsoft.com/office/drawing/2014/main" id="{36AA6358-D7F6-495E-84A4-937621927EF9}"/>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pPr/>
              <a:t>‹N°›</a:t>
            </a:fld>
            <a:endParaRPr lang="nl-NL"/>
          </a:p>
        </p:txBody>
      </p:sp>
    </p:spTree>
    <p:extLst>
      <p:ext uri="{BB962C8B-B14F-4D97-AF65-F5344CB8AC3E}">
        <p14:creationId xmlns:p14="http://schemas.microsoft.com/office/powerpoint/2010/main" val="3263268526"/>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03">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alendar">
    <p:spTree>
      <p:nvGrpSpPr>
        <p:cNvPr id="1" name=""/>
        <p:cNvGrpSpPr/>
        <p:nvPr/>
      </p:nvGrpSpPr>
      <p:grpSpPr>
        <a:xfrm>
          <a:off x="0" y="0"/>
          <a:ext cx="0" cy="0"/>
          <a:chOff x="0" y="0"/>
          <a:chExt cx="0" cy="0"/>
        </a:xfrm>
      </p:grpSpPr>
      <p:graphicFrame>
        <p:nvGraphicFramePr>
          <p:cNvPr id="60" name="Tabel 4">
            <a:extLst>
              <a:ext uri="{FF2B5EF4-FFF2-40B4-BE49-F238E27FC236}">
                <a16:creationId xmlns:a16="http://schemas.microsoft.com/office/drawing/2014/main" id="{8B074426-303F-9E4D-8406-25221D0E7CDD}"/>
              </a:ext>
            </a:extLst>
          </p:cNvPr>
          <p:cNvGraphicFramePr>
            <a:graphicFrameLocks noGrp="1"/>
          </p:cNvGraphicFramePr>
          <p:nvPr userDrawn="1">
            <p:extLst>
              <p:ext uri="{D42A27DB-BD31-4B8C-83A1-F6EECF244321}">
                <p14:modId xmlns:p14="http://schemas.microsoft.com/office/powerpoint/2010/main" val="936247631"/>
              </p:ext>
            </p:extLst>
          </p:nvPr>
        </p:nvGraphicFramePr>
        <p:xfrm>
          <a:off x="609600" y="1304940"/>
          <a:ext cx="10979833" cy="4421212"/>
        </p:xfrm>
        <a:graphic>
          <a:graphicData uri="http://schemas.openxmlformats.org/drawingml/2006/table">
            <a:tbl>
              <a:tblPr firstRow="1" bandRow="1">
                <a:tableStyleId>{5C22544A-7EE6-4342-B048-85BDC9FD1C3A}</a:tableStyleId>
              </a:tblPr>
              <a:tblGrid>
                <a:gridCol w="1213624">
                  <a:extLst>
                    <a:ext uri="{9D8B030D-6E8A-4147-A177-3AD203B41FA5}">
                      <a16:colId xmlns:a16="http://schemas.microsoft.com/office/drawing/2014/main" val="1471253112"/>
                    </a:ext>
                  </a:extLst>
                </a:gridCol>
                <a:gridCol w="819392">
                  <a:extLst>
                    <a:ext uri="{9D8B030D-6E8A-4147-A177-3AD203B41FA5}">
                      <a16:colId xmlns:a16="http://schemas.microsoft.com/office/drawing/2014/main" val="3648044324"/>
                    </a:ext>
                  </a:extLst>
                </a:gridCol>
                <a:gridCol w="813816">
                  <a:extLst>
                    <a:ext uri="{9D8B030D-6E8A-4147-A177-3AD203B41FA5}">
                      <a16:colId xmlns:a16="http://schemas.microsoft.com/office/drawing/2014/main" val="1092563760"/>
                    </a:ext>
                  </a:extLst>
                </a:gridCol>
                <a:gridCol w="804672">
                  <a:extLst>
                    <a:ext uri="{9D8B030D-6E8A-4147-A177-3AD203B41FA5}">
                      <a16:colId xmlns:a16="http://schemas.microsoft.com/office/drawing/2014/main" val="2507587005"/>
                    </a:ext>
                  </a:extLst>
                </a:gridCol>
                <a:gridCol w="804672">
                  <a:extLst>
                    <a:ext uri="{9D8B030D-6E8A-4147-A177-3AD203B41FA5}">
                      <a16:colId xmlns:a16="http://schemas.microsoft.com/office/drawing/2014/main" val="2648643411"/>
                    </a:ext>
                  </a:extLst>
                </a:gridCol>
                <a:gridCol w="813816">
                  <a:extLst>
                    <a:ext uri="{9D8B030D-6E8A-4147-A177-3AD203B41FA5}">
                      <a16:colId xmlns:a16="http://schemas.microsoft.com/office/drawing/2014/main" val="3521434853"/>
                    </a:ext>
                  </a:extLst>
                </a:gridCol>
                <a:gridCol w="822960">
                  <a:extLst>
                    <a:ext uri="{9D8B030D-6E8A-4147-A177-3AD203B41FA5}">
                      <a16:colId xmlns:a16="http://schemas.microsoft.com/office/drawing/2014/main" val="3691482162"/>
                    </a:ext>
                  </a:extLst>
                </a:gridCol>
                <a:gridCol w="813816">
                  <a:extLst>
                    <a:ext uri="{9D8B030D-6E8A-4147-A177-3AD203B41FA5}">
                      <a16:colId xmlns:a16="http://schemas.microsoft.com/office/drawing/2014/main" val="1335404538"/>
                    </a:ext>
                  </a:extLst>
                </a:gridCol>
                <a:gridCol w="813816">
                  <a:extLst>
                    <a:ext uri="{9D8B030D-6E8A-4147-A177-3AD203B41FA5}">
                      <a16:colId xmlns:a16="http://schemas.microsoft.com/office/drawing/2014/main" val="560139390"/>
                    </a:ext>
                  </a:extLst>
                </a:gridCol>
                <a:gridCol w="813816">
                  <a:extLst>
                    <a:ext uri="{9D8B030D-6E8A-4147-A177-3AD203B41FA5}">
                      <a16:colId xmlns:a16="http://schemas.microsoft.com/office/drawing/2014/main" val="1155450937"/>
                    </a:ext>
                  </a:extLst>
                </a:gridCol>
                <a:gridCol w="813816">
                  <a:extLst>
                    <a:ext uri="{9D8B030D-6E8A-4147-A177-3AD203B41FA5}">
                      <a16:colId xmlns:a16="http://schemas.microsoft.com/office/drawing/2014/main" val="1557270704"/>
                    </a:ext>
                  </a:extLst>
                </a:gridCol>
                <a:gridCol w="818704">
                  <a:extLst>
                    <a:ext uri="{9D8B030D-6E8A-4147-A177-3AD203B41FA5}">
                      <a16:colId xmlns:a16="http://schemas.microsoft.com/office/drawing/2014/main" val="2124917054"/>
                    </a:ext>
                  </a:extLst>
                </a:gridCol>
                <a:gridCol w="812913">
                  <a:extLst>
                    <a:ext uri="{9D8B030D-6E8A-4147-A177-3AD203B41FA5}">
                      <a16:colId xmlns:a16="http://schemas.microsoft.com/office/drawing/2014/main" val="1676944197"/>
                    </a:ext>
                  </a:extLst>
                </a:gridCol>
              </a:tblGrid>
              <a:tr h="402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b="0" i="0" spc="100" baseline="0">
                        <a:solidFill>
                          <a:schemeClr val="tx1"/>
                        </a:solidFill>
                        <a:latin typeface="FF DIN Pro for IIC" panose="020B0504020201010104" pitchFamily="34" charset="0"/>
                        <a:sym typeface="Helvetica Neue"/>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br>
                        <a:rPr kumimoji="0" lang="en-US" sz="900" b="0" i="0" u="none" strike="noStrike" kern="1200" cap="none" spc="100" normalizeH="0" baseline="0" noProof="0">
                          <a:ln>
                            <a:noFill/>
                          </a:ln>
                          <a:solidFill>
                            <a:schemeClr val="accent3"/>
                          </a:solidFill>
                          <a:effectLst/>
                          <a:uLnTx/>
                          <a:uFillTx/>
                          <a:latin typeface="FF DIN Pro for IIC" panose="020B0504020201010104" pitchFamily="34" charset="0"/>
                          <a:ea typeface="+mn-ea"/>
                          <a:cs typeface="+mn-cs"/>
                          <a:sym typeface="Helvetica Neue"/>
                        </a:rPr>
                      </a:b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JAN</a:t>
                      </a: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b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b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FEB</a:t>
                      </a:r>
                      <a:endParaRPr lang="nl-NL" sz="900" b="0" i="0">
                        <a:solidFill>
                          <a:schemeClr val="tx1"/>
                        </a:solidFill>
                        <a:latin typeface="FF DIN Pro for IIC" panose="020B0504020201010104" pitchFamily="34" charset="0"/>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b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b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MAR</a:t>
                      </a:r>
                      <a:endParaRPr lang="nl-NL" sz="900" b="0" i="0">
                        <a:solidFill>
                          <a:schemeClr val="tx1"/>
                        </a:solidFill>
                        <a:latin typeface="FF DIN Pro for IIC" panose="020B0504020201010104" pitchFamily="34" charset="0"/>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b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b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APR</a:t>
                      </a:r>
                      <a:endParaRPr lang="nl-NL" sz="900" b="0" i="0">
                        <a:solidFill>
                          <a:schemeClr val="tx1"/>
                        </a:solidFill>
                        <a:latin typeface="FF DIN Pro for IIC" panose="020B0504020201010104" pitchFamily="34" charset="0"/>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b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b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MAY</a:t>
                      </a:r>
                      <a:endParaRPr lang="nl-NL" sz="900" b="0" i="0">
                        <a:solidFill>
                          <a:schemeClr val="tx1"/>
                        </a:solidFill>
                        <a:latin typeface="FF DIN Pro for IIC" panose="020B0504020201010104" pitchFamily="34" charset="0"/>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b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b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JUN</a:t>
                      </a:r>
                      <a:endParaRPr lang="nl-NL" sz="900" b="0" i="0">
                        <a:solidFill>
                          <a:schemeClr val="tx1"/>
                        </a:solidFill>
                        <a:latin typeface="FF DIN Pro for IIC" panose="020B0504020201010104" pitchFamily="34" charset="0"/>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b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b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JULY</a:t>
                      </a:r>
                      <a:endParaRPr lang="nl-NL" sz="900" b="0" i="0">
                        <a:solidFill>
                          <a:schemeClr val="tx1"/>
                        </a:solidFill>
                        <a:latin typeface="FF DIN Pro for IIC" panose="020B0504020201010104" pitchFamily="34" charset="0"/>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endParaRPr>
                    </a:p>
                    <a:p>
                      <a:pPr algn="ctr"/>
                      <a:r>
                        <a:rPr kumimoji="0" lang="en-US" sz="900" b="0" i="0" u="none" strike="noStrike" kern="1200" cap="none" spc="100" normalizeH="0" baseline="0" noProof="0">
                          <a:ln>
                            <a:noFill/>
                          </a:ln>
                          <a:solidFill>
                            <a:schemeClr val="tx1"/>
                          </a:solidFill>
                          <a:effectLst/>
                          <a:uLnTx/>
                          <a:uFillTx/>
                          <a:latin typeface="FF DIN Pro for IIC" panose="020B0504020201010104" pitchFamily="34" charset="0"/>
                          <a:ea typeface="+mn-ea"/>
                          <a:cs typeface="+mn-cs"/>
                          <a:sym typeface="Helvetica Neue"/>
                        </a:rPr>
                        <a:t>AUG</a:t>
                      </a:r>
                      <a:endParaRPr lang="nl-NL" sz="900" b="0" i="0">
                        <a:solidFill>
                          <a:schemeClr val="tx1"/>
                        </a:solidFill>
                        <a:latin typeface="FF DIN Pro for IIC" panose="020B0504020201010104" pitchFamily="34" charset="0"/>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nl-NL" sz="900" b="0" i="0">
                        <a:solidFill>
                          <a:schemeClr val="tx1"/>
                        </a:solidFill>
                        <a:latin typeface="FF DIN Pro for IIC" panose="020B0504020201010104" pitchFamily="34" charset="0"/>
                      </a:endParaRPr>
                    </a:p>
                    <a:p>
                      <a:pPr algn="ctr"/>
                      <a:r>
                        <a:rPr lang="nl-NL" sz="900" b="0" i="0">
                          <a:solidFill>
                            <a:schemeClr val="tx1"/>
                          </a:solidFill>
                          <a:latin typeface="FF DIN Pro for IIC" panose="020B0504020201010104" pitchFamily="34" charset="0"/>
                        </a:rPr>
                        <a:t>SEP</a:t>
                      </a: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br>
                        <a:rPr kumimoji="0" lang="nl-NL" sz="900" b="0" i="0" u="none" strike="noStrike" kern="1200" cap="none" spc="100" normalizeH="0" baseline="0">
                          <a:ln>
                            <a:noFill/>
                          </a:ln>
                          <a:solidFill>
                            <a:schemeClr val="tx1"/>
                          </a:solidFill>
                          <a:effectLst/>
                          <a:uLnTx/>
                          <a:uFillTx/>
                          <a:latin typeface="FF DIN Pro for IIC" panose="020B0504020201010104" pitchFamily="34" charset="0"/>
                          <a:ea typeface="+mn-ea"/>
                          <a:cs typeface="+mn-cs"/>
                        </a:rPr>
                      </a:br>
                      <a:r>
                        <a:rPr kumimoji="0" lang="nl-NL" sz="900" b="0" i="0" u="none" strike="noStrike" kern="1200" cap="none" spc="100" normalizeH="0" baseline="0">
                          <a:ln>
                            <a:noFill/>
                          </a:ln>
                          <a:solidFill>
                            <a:schemeClr val="tx1"/>
                          </a:solidFill>
                          <a:effectLst/>
                          <a:uLnTx/>
                          <a:uFillTx/>
                          <a:latin typeface="FF DIN Pro for IIC" panose="020B0504020201010104" pitchFamily="34" charset="0"/>
                          <a:ea typeface="+mn-ea"/>
                          <a:cs typeface="+mn-cs"/>
                        </a:rPr>
                        <a:t>OCT</a:t>
                      </a: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0" lang="nl-NL" sz="900" b="0" i="0" u="none" strike="noStrike" kern="1200" cap="none" spc="100" normalizeH="0" baseline="0">
                        <a:ln>
                          <a:noFill/>
                        </a:ln>
                        <a:solidFill>
                          <a:schemeClr val="tx1"/>
                        </a:solidFill>
                        <a:effectLst/>
                        <a:uLnTx/>
                        <a:uFillTx/>
                        <a:latin typeface="FF DIN Pro for IIC" panose="020B0504020201010104" pitchFamily="34" charset="0"/>
                        <a:ea typeface="+mn-ea"/>
                        <a:cs typeface="+mn-cs"/>
                      </a:endParaRPr>
                    </a:p>
                    <a:p>
                      <a:pPr algn="ctr"/>
                      <a:r>
                        <a:rPr kumimoji="0" lang="nl-NL" sz="900" b="0" i="0" u="none" strike="noStrike" kern="1200" cap="none" spc="100" normalizeH="0" baseline="0">
                          <a:ln>
                            <a:noFill/>
                          </a:ln>
                          <a:solidFill>
                            <a:schemeClr val="tx1"/>
                          </a:solidFill>
                          <a:effectLst/>
                          <a:uLnTx/>
                          <a:uFillTx/>
                          <a:latin typeface="FF DIN Pro for IIC" panose="020B0504020201010104" pitchFamily="34" charset="0"/>
                          <a:ea typeface="+mn-ea"/>
                          <a:cs typeface="+mn-cs"/>
                        </a:rPr>
                        <a:t>NOV</a:t>
                      </a: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br>
                        <a:rPr kumimoji="0" lang="nl-NL" sz="900" b="0" i="0" u="none" strike="noStrike" kern="1200" cap="none" spc="100" normalizeH="0" baseline="0">
                          <a:ln>
                            <a:noFill/>
                          </a:ln>
                          <a:solidFill>
                            <a:schemeClr val="tx1"/>
                          </a:solidFill>
                          <a:effectLst/>
                          <a:uLnTx/>
                          <a:uFillTx/>
                          <a:latin typeface="FF DIN Pro for IIC" panose="020B0504020201010104" pitchFamily="34" charset="0"/>
                          <a:ea typeface="+mn-ea"/>
                          <a:cs typeface="+mn-cs"/>
                        </a:rPr>
                      </a:br>
                      <a:r>
                        <a:rPr kumimoji="0" lang="nl-NL" sz="900" b="0" i="0" u="none" strike="noStrike" kern="1200" cap="none" spc="100" normalizeH="0" baseline="0">
                          <a:ln>
                            <a:noFill/>
                          </a:ln>
                          <a:solidFill>
                            <a:schemeClr val="tx1"/>
                          </a:solidFill>
                          <a:effectLst/>
                          <a:uLnTx/>
                          <a:uFillTx/>
                          <a:latin typeface="FF DIN Pro for IIC" panose="020B0504020201010104" pitchFamily="34" charset="0"/>
                          <a:ea typeface="+mn-ea"/>
                          <a:cs typeface="+mn-cs"/>
                        </a:rPr>
                        <a:t>DEC</a:t>
                      </a: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7112201"/>
                  </a:ext>
                </a:extLst>
              </a:tr>
              <a:tr h="11587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i="0" spc="100" baseline="0">
                        <a:solidFill>
                          <a:prstClr val="white"/>
                        </a:solidFill>
                        <a:latin typeface="FF DIN Pro for IIC" panose="020B0504020201010104" pitchFamily="34" charset="0"/>
                        <a:sym typeface="Helvetica Neue"/>
                      </a:endParaRPr>
                    </a:p>
                  </a:txBody>
                  <a:tcPr marL="90149" marR="90149"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lang="nl-NL" sz="800" b="0" i="0">
                        <a:latin typeface="FF DIN Pro for IIC" panose="020B0504020201010104" pitchFamily="34" charset="0"/>
                      </a:endParaRPr>
                    </a:p>
                  </a:txBody>
                  <a:tcPr marL="90149" marR="90149" marT="45074" marB="45074">
                    <a:lnL w="1270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84158443"/>
                  </a:ext>
                </a:extLst>
              </a:tr>
              <a:tr h="568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100" normalizeH="0" baseline="0" noProof="0">
                        <a:ln>
                          <a:noFill/>
                        </a:ln>
                        <a:solidFill>
                          <a:prstClr val="white"/>
                        </a:solidFill>
                        <a:effectLst/>
                        <a:uLnTx/>
                        <a:uFillTx/>
                        <a:latin typeface="FF DIN Pro for IIC" panose="020B0504020201010104" pitchFamily="34" charset="0"/>
                        <a:ea typeface="+mn-ea"/>
                        <a:cs typeface="+mn-cs"/>
                        <a:sym typeface="Helvetica Neue"/>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nl-NL" sz="800" b="0" i="0">
                        <a:latin typeface="FF DIN Pro for IIC" panose="020B0504020201010104" pitchFamily="34" charset="0"/>
                      </a:endParaRPr>
                    </a:p>
                  </a:txBody>
                  <a:tcPr marL="90149" marR="90149" marT="45074" marB="45074">
                    <a:lnL w="1270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extLst>
                  <a:ext uri="{0D108BD9-81ED-4DB2-BD59-A6C34878D82A}">
                    <a16:rowId xmlns:a16="http://schemas.microsoft.com/office/drawing/2014/main" val="1809792200"/>
                  </a:ext>
                </a:extLst>
              </a:tr>
              <a:tr h="11597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100" normalizeH="0" baseline="0" noProof="0">
                        <a:ln>
                          <a:noFill/>
                        </a:ln>
                        <a:solidFill>
                          <a:prstClr val="white"/>
                        </a:solidFill>
                        <a:effectLst/>
                        <a:uLnTx/>
                        <a:uFillTx/>
                        <a:latin typeface="FF DIN Pro for IIC" panose="020B0504020201010104" pitchFamily="34" charset="0"/>
                        <a:ea typeface="+mn-ea"/>
                        <a:cs typeface="+mn-cs"/>
                        <a:sym typeface="Helvetica Neue"/>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lang="nl-NL" sz="800" b="0" i="0">
                        <a:latin typeface="FF DIN Pro for IIC" panose="020B0504020201010104" pitchFamily="34" charset="0"/>
                      </a:endParaRPr>
                    </a:p>
                  </a:txBody>
                  <a:tcPr marL="90149" marR="90149" marT="45074" marB="45074">
                    <a:lnL w="1270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82357844"/>
                  </a:ext>
                </a:extLst>
              </a:tr>
              <a:tr h="5631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100" normalizeH="0" baseline="0" noProof="0">
                        <a:ln>
                          <a:noFill/>
                        </a:ln>
                        <a:solidFill>
                          <a:prstClr val="white"/>
                        </a:solidFill>
                        <a:effectLst/>
                        <a:uLnTx/>
                        <a:uFillTx/>
                        <a:latin typeface="FF DIN Pro for IIC" panose="020B0504020201010104" pitchFamily="34" charset="0"/>
                        <a:ea typeface="+mn-ea"/>
                        <a:cs typeface="+mn-cs"/>
                        <a:sym typeface="Helvetica Neue"/>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nl-NL" sz="800" b="0" i="0">
                        <a:latin typeface="FF DIN Pro for IIC" panose="020B0504020201010104" pitchFamily="34" charset="0"/>
                      </a:endParaRPr>
                    </a:p>
                  </a:txBody>
                  <a:tcPr marL="90149" marR="90149" marT="45074" marB="45074">
                    <a:lnL w="1270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C3C3B">
                        <a:alpha val="10000"/>
                      </a:srgbClr>
                    </a:solidFill>
                  </a:tcPr>
                </a:tc>
                <a:extLst>
                  <a:ext uri="{0D108BD9-81ED-4DB2-BD59-A6C34878D82A}">
                    <a16:rowId xmlns:a16="http://schemas.microsoft.com/office/drawing/2014/main" val="2872961260"/>
                  </a:ext>
                </a:extLst>
              </a:tr>
              <a:tr h="5687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100" normalizeH="0" baseline="0" noProof="0">
                        <a:ln>
                          <a:noFill/>
                        </a:ln>
                        <a:solidFill>
                          <a:prstClr val="white"/>
                        </a:solidFill>
                        <a:effectLst/>
                        <a:uLnTx/>
                        <a:uFillTx/>
                        <a:latin typeface="FF DIN Pro for IIC" panose="020B0504020201010104" pitchFamily="34" charset="0"/>
                        <a:ea typeface="+mn-ea"/>
                        <a:cs typeface="+mn-cs"/>
                        <a:sym typeface="Helvetica Neue"/>
                      </a:endParaRPr>
                    </a:p>
                  </a:txBody>
                  <a:tcPr marL="90149" marR="90149" marT="45074" marB="4507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lang="nl-NL" sz="800" b="0" i="0">
                        <a:latin typeface="FF DIN Pro for IIC" panose="020B0504020201010104" pitchFamily="34" charset="0"/>
                      </a:endParaRPr>
                    </a:p>
                  </a:txBody>
                  <a:tcPr marL="90149" marR="90149" marT="45074" marB="45074">
                    <a:lnL w="1270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nl-NL" sz="800" b="0" i="0">
                        <a:latin typeface="FF DIN Pro for IIC" panose="020B0504020201010104" pitchFamily="34" charset="0"/>
                      </a:endParaRPr>
                    </a:p>
                  </a:txBody>
                  <a:tcPr marL="90149" marR="90149" marT="45074" marB="45074">
                    <a:lnL w="1270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75524381"/>
                  </a:ext>
                </a:extLst>
              </a:tr>
            </a:tbl>
          </a:graphicData>
        </a:graphic>
      </p:graphicFrame>
      <p:sp>
        <p:nvSpPr>
          <p:cNvPr id="61" name="Tijdelijke aanduiding voor tekst 8">
            <a:extLst>
              <a:ext uri="{FF2B5EF4-FFF2-40B4-BE49-F238E27FC236}">
                <a16:creationId xmlns:a16="http://schemas.microsoft.com/office/drawing/2014/main" id="{34F90AE4-E850-DF48-A162-A4690C9CC982}"/>
              </a:ext>
            </a:extLst>
          </p:cNvPr>
          <p:cNvSpPr txBox="1">
            <a:spLocks/>
          </p:cNvSpPr>
          <p:nvPr userDrawn="1"/>
        </p:nvSpPr>
        <p:spPr>
          <a:xfrm>
            <a:off x="592169" y="1680596"/>
            <a:ext cx="11223914" cy="4313939"/>
          </a:xfrm>
          <a:prstGeom prst="rect">
            <a:avLst/>
          </a:prstGeom>
        </p:spPr>
        <p:txBody>
          <a:bodyPr lIns="8987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nl-NL" sz="1398" b="1">
              <a:solidFill>
                <a:schemeClr val="bg1"/>
              </a:solidFill>
              <a:latin typeface="FF DIN Pro for IIC" panose="020B0504020201010104" pitchFamily="34" charset="0"/>
            </a:endParaRPr>
          </a:p>
        </p:txBody>
      </p:sp>
      <p:sp>
        <p:nvSpPr>
          <p:cNvPr id="114" name="Tijdelijke aanduiding voor tekst 112">
            <a:extLst>
              <a:ext uri="{FF2B5EF4-FFF2-40B4-BE49-F238E27FC236}">
                <a16:creationId xmlns:a16="http://schemas.microsoft.com/office/drawing/2014/main" id="{B7B83820-17BA-D345-A955-BE43FEAC6B8B}"/>
              </a:ext>
            </a:extLst>
          </p:cNvPr>
          <p:cNvSpPr>
            <a:spLocks noGrp="1"/>
          </p:cNvSpPr>
          <p:nvPr>
            <p:ph type="body" sz="quarter" idx="21" hasCustomPrompt="1"/>
          </p:nvPr>
        </p:nvSpPr>
        <p:spPr>
          <a:xfrm>
            <a:off x="2640850" y="1700994"/>
            <a:ext cx="1620000" cy="295200"/>
          </a:xfrm>
          <a:prstGeom prst="rect">
            <a:avLst/>
          </a:prstGeom>
          <a:solidFill>
            <a:schemeClr val="accent2"/>
          </a:solidFill>
        </p:spPr>
        <p:txBody>
          <a:bodyPr lIns="14400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650" b="1" i="0">
                <a:solidFill>
                  <a:schemeClr val="bg1"/>
                </a:solidFill>
                <a:latin typeface="FF DIN Pro for IIC" panose="020B05040202010101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a:t>ADJUSTABLE BLOCK</a:t>
            </a:r>
          </a:p>
        </p:txBody>
      </p:sp>
      <p:sp>
        <p:nvSpPr>
          <p:cNvPr id="118" name="Tijdelijke aanduiding voor tekst 112">
            <a:extLst>
              <a:ext uri="{FF2B5EF4-FFF2-40B4-BE49-F238E27FC236}">
                <a16:creationId xmlns:a16="http://schemas.microsoft.com/office/drawing/2014/main" id="{21A3C16F-326D-5243-8EB5-DFD670F20A48}"/>
              </a:ext>
            </a:extLst>
          </p:cNvPr>
          <p:cNvSpPr>
            <a:spLocks noGrp="1"/>
          </p:cNvSpPr>
          <p:nvPr>
            <p:ph type="body" sz="quarter" idx="23" hasCustomPrompt="1"/>
          </p:nvPr>
        </p:nvSpPr>
        <p:spPr>
          <a:xfrm>
            <a:off x="2639616" y="2290006"/>
            <a:ext cx="1620000" cy="296339"/>
          </a:xfrm>
          <a:prstGeom prst="rect">
            <a:avLst/>
          </a:prstGeom>
          <a:solidFill>
            <a:schemeClr val="accent1"/>
          </a:solidFill>
        </p:spPr>
        <p:txBody>
          <a:bodyPr lIns="14400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650" b="1" i="0">
                <a:solidFill>
                  <a:schemeClr val="bg1"/>
                </a:solidFill>
                <a:latin typeface="FF DIN Pro for IIC" panose="020B05040202010101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a:t>ADJUSTABLE BLOCK</a:t>
            </a:r>
          </a:p>
        </p:txBody>
      </p:sp>
      <p:sp>
        <p:nvSpPr>
          <p:cNvPr id="119" name="Tijdelijke aanduiding voor tekst 112">
            <a:extLst>
              <a:ext uri="{FF2B5EF4-FFF2-40B4-BE49-F238E27FC236}">
                <a16:creationId xmlns:a16="http://schemas.microsoft.com/office/drawing/2014/main" id="{2A2CB22C-0FA9-2340-9DA5-134E29DCE41E}"/>
              </a:ext>
            </a:extLst>
          </p:cNvPr>
          <p:cNvSpPr>
            <a:spLocks noGrp="1"/>
          </p:cNvSpPr>
          <p:nvPr>
            <p:ph type="body" sz="quarter" idx="24" hasCustomPrompt="1"/>
          </p:nvPr>
        </p:nvSpPr>
        <p:spPr>
          <a:xfrm>
            <a:off x="2640850" y="3429000"/>
            <a:ext cx="1620000" cy="296339"/>
          </a:xfrm>
          <a:prstGeom prst="rect">
            <a:avLst/>
          </a:prstGeom>
          <a:solidFill>
            <a:schemeClr val="bg2"/>
          </a:solidFill>
        </p:spPr>
        <p:txBody>
          <a:bodyPr lIns="14400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650" b="1" i="0">
                <a:solidFill>
                  <a:schemeClr val="bg1"/>
                </a:solidFill>
                <a:latin typeface="FF DIN Pro for IIC" panose="020B05040202010101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a:t>ADJUSTABLE BLOCK</a:t>
            </a:r>
          </a:p>
        </p:txBody>
      </p:sp>
      <p:sp>
        <p:nvSpPr>
          <p:cNvPr id="120" name="Tijdelijke aanduiding voor tekst 112">
            <a:extLst>
              <a:ext uri="{FF2B5EF4-FFF2-40B4-BE49-F238E27FC236}">
                <a16:creationId xmlns:a16="http://schemas.microsoft.com/office/drawing/2014/main" id="{53BD1217-00FB-2D42-A256-CD4E8A89CB8D}"/>
              </a:ext>
            </a:extLst>
          </p:cNvPr>
          <p:cNvSpPr>
            <a:spLocks noGrp="1"/>
          </p:cNvSpPr>
          <p:nvPr>
            <p:ph type="body" sz="quarter" idx="25" hasCustomPrompt="1"/>
          </p:nvPr>
        </p:nvSpPr>
        <p:spPr>
          <a:xfrm>
            <a:off x="2639616" y="3997007"/>
            <a:ext cx="1620000" cy="295200"/>
          </a:xfrm>
          <a:prstGeom prst="rect">
            <a:avLst/>
          </a:prstGeom>
          <a:solidFill>
            <a:schemeClr val="tx2"/>
          </a:solidFill>
        </p:spPr>
        <p:txBody>
          <a:bodyPr lIns="14400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650" b="1" i="0">
                <a:solidFill>
                  <a:schemeClr val="bg1"/>
                </a:solidFill>
                <a:latin typeface="FF DIN Pro for IIC" panose="020B05040202010101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a:t>ADJUSTABLE BLOCK</a:t>
            </a:r>
          </a:p>
        </p:txBody>
      </p:sp>
      <p:sp>
        <p:nvSpPr>
          <p:cNvPr id="121" name="Tijdelijke aanduiding voor tekst 112">
            <a:extLst>
              <a:ext uri="{FF2B5EF4-FFF2-40B4-BE49-F238E27FC236}">
                <a16:creationId xmlns:a16="http://schemas.microsoft.com/office/drawing/2014/main" id="{E62E8BC8-8637-2D4C-B000-EE88DB2B0D24}"/>
              </a:ext>
            </a:extLst>
          </p:cNvPr>
          <p:cNvSpPr>
            <a:spLocks noGrp="1"/>
          </p:cNvSpPr>
          <p:nvPr>
            <p:ph type="body" sz="quarter" idx="26" hasCustomPrompt="1"/>
          </p:nvPr>
        </p:nvSpPr>
        <p:spPr>
          <a:xfrm>
            <a:off x="2639616" y="2871214"/>
            <a:ext cx="1620000" cy="296339"/>
          </a:xfrm>
          <a:prstGeom prst="rect">
            <a:avLst/>
          </a:prstGeom>
          <a:solidFill>
            <a:schemeClr val="tx1"/>
          </a:solidFill>
        </p:spPr>
        <p:txBody>
          <a:bodyPr lIns="144000">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650" b="1" i="0">
                <a:solidFill>
                  <a:schemeClr val="bg1"/>
                </a:solidFill>
                <a:latin typeface="FF DIN Pro for IIC" panose="020B05040202010101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a:t>ADJUSTABLE BLOCK</a:t>
            </a:r>
          </a:p>
        </p:txBody>
      </p:sp>
      <p:sp>
        <p:nvSpPr>
          <p:cNvPr id="132" name="Tijdelijke aanduiding voor tekst 131">
            <a:extLst>
              <a:ext uri="{FF2B5EF4-FFF2-40B4-BE49-F238E27FC236}">
                <a16:creationId xmlns:a16="http://schemas.microsoft.com/office/drawing/2014/main" id="{576E2971-171A-E046-BE82-99030E3DFBBE}"/>
              </a:ext>
            </a:extLst>
          </p:cNvPr>
          <p:cNvSpPr>
            <a:spLocks noGrp="1"/>
          </p:cNvSpPr>
          <p:nvPr>
            <p:ph type="body" sz="quarter" idx="27" hasCustomPrompt="1"/>
          </p:nvPr>
        </p:nvSpPr>
        <p:spPr>
          <a:xfrm>
            <a:off x="609600" y="1711325"/>
            <a:ext cx="1208088" cy="1146175"/>
          </a:xfrm>
          <a:prstGeom prst="rect">
            <a:avLst/>
          </a:prstGeom>
        </p:spPr>
        <p:txBody>
          <a:bodyPr>
            <a:normAutofit/>
          </a:bodyPr>
          <a:lstStyle>
            <a:lvl1pPr marL="0" indent="0">
              <a:buNone/>
              <a:defRPr sz="1000">
                <a:solidFill>
                  <a:schemeClr val="bg1"/>
                </a:solidFill>
              </a:defRPr>
            </a:lvl1pPr>
          </a:lstStyle>
          <a:p>
            <a:pPr lvl="0"/>
            <a:r>
              <a:rPr lang="nl-NL"/>
              <a:t>Topic 1</a:t>
            </a:r>
          </a:p>
        </p:txBody>
      </p:sp>
      <p:sp>
        <p:nvSpPr>
          <p:cNvPr id="133" name="Tijdelijke aanduiding voor tekst 131">
            <a:extLst>
              <a:ext uri="{FF2B5EF4-FFF2-40B4-BE49-F238E27FC236}">
                <a16:creationId xmlns:a16="http://schemas.microsoft.com/office/drawing/2014/main" id="{91BE8F6C-4412-6240-9FA9-D357E2497BD5}"/>
              </a:ext>
            </a:extLst>
          </p:cNvPr>
          <p:cNvSpPr>
            <a:spLocks noGrp="1"/>
          </p:cNvSpPr>
          <p:nvPr>
            <p:ph type="body" sz="quarter" idx="28" hasCustomPrompt="1"/>
          </p:nvPr>
        </p:nvSpPr>
        <p:spPr>
          <a:xfrm>
            <a:off x="609600" y="2867859"/>
            <a:ext cx="1208088" cy="561141"/>
          </a:xfrm>
          <a:prstGeom prst="rect">
            <a:avLst/>
          </a:prstGeom>
        </p:spPr>
        <p:txBody>
          <a:bodyPr>
            <a:normAutofit/>
          </a:bodyPr>
          <a:lstStyle>
            <a:lvl1pPr marL="0" indent="0">
              <a:buNone/>
              <a:defRPr sz="1000">
                <a:solidFill>
                  <a:schemeClr val="bg1"/>
                </a:solidFill>
              </a:defRPr>
            </a:lvl1pPr>
          </a:lstStyle>
          <a:p>
            <a:pPr lvl="0"/>
            <a:r>
              <a:rPr lang="nl-NL"/>
              <a:t>Topic 2</a:t>
            </a:r>
          </a:p>
        </p:txBody>
      </p:sp>
      <p:sp>
        <p:nvSpPr>
          <p:cNvPr id="134" name="Tijdelijke aanduiding voor tekst 131">
            <a:extLst>
              <a:ext uri="{FF2B5EF4-FFF2-40B4-BE49-F238E27FC236}">
                <a16:creationId xmlns:a16="http://schemas.microsoft.com/office/drawing/2014/main" id="{05CAB667-D612-9E48-9057-CF79B4A518E9}"/>
              </a:ext>
            </a:extLst>
          </p:cNvPr>
          <p:cNvSpPr>
            <a:spLocks noGrp="1"/>
          </p:cNvSpPr>
          <p:nvPr>
            <p:ph type="body" sz="quarter" idx="29" hasCustomPrompt="1"/>
          </p:nvPr>
        </p:nvSpPr>
        <p:spPr>
          <a:xfrm>
            <a:off x="609600" y="3431400"/>
            <a:ext cx="1208088" cy="1146175"/>
          </a:xfrm>
          <a:prstGeom prst="rect">
            <a:avLst/>
          </a:prstGeom>
        </p:spPr>
        <p:txBody>
          <a:bodyPr>
            <a:normAutofit/>
          </a:bodyPr>
          <a:lstStyle>
            <a:lvl1pPr marL="0" indent="0">
              <a:buNone/>
              <a:defRPr sz="1000">
                <a:solidFill>
                  <a:schemeClr val="bg1"/>
                </a:solidFill>
              </a:defRPr>
            </a:lvl1pPr>
          </a:lstStyle>
          <a:p>
            <a:pPr lvl="0"/>
            <a:r>
              <a:rPr lang="nl-NL"/>
              <a:t>Topic 3</a:t>
            </a:r>
          </a:p>
        </p:txBody>
      </p:sp>
      <p:sp>
        <p:nvSpPr>
          <p:cNvPr id="135" name="Tijdelijke aanduiding voor tekst 131">
            <a:extLst>
              <a:ext uri="{FF2B5EF4-FFF2-40B4-BE49-F238E27FC236}">
                <a16:creationId xmlns:a16="http://schemas.microsoft.com/office/drawing/2014/main" id="{6675BC0E-999F-E446-A72C-2C1F97470A8D}"/>
              </a:ext>
            </a:extLst>
          </p:cNvPr>
          <p:cNvSpPr>
            <a:spLocks noGrp="1"/>
          </p:cNvSpPr>
          <p:nvPr>
            <p:ph type="body" sz="quarter" idx="30" hasCustomPrompt="1"/>
          </p:nvPr>
        </p:nvSpPr>
        <p:spPr>
          <a:xfrm>
            <a:off x="609600" y="4577575"/>
            <a:ext cx="1208088" cy="561141"/>
          </a:xfrm>
          <a:prstGeom prst="rect">
            <a:avLst/>
          </a:prstGeom>
        </p:spPr>
        <p:txBody>
          <a:bodyPr>
            <a:normAutofit/>
          </a:bodyPr>
          <a:lstStyle>
            <a:lvl1pPr marL="0" indent="0">
              <a:buNone/>
              <a:defRPr sz="1000">
                <a:solidFill>
                  <a:schemeClr val="bg1"/>
                </a:solidFill>
              </a:defRPr>
            </a:lvl1pPr>
          </a:lstStyle>
          <a:p>
            <a:pPr lvl="0"/>
            <a:r>
              <a:rPr lang="nl-NL"/>
              <a:t>Topic 4</a:t>
            </a:r>
          </a:p>
        </p:txBody>
      </p:sp>
      <p:sp>
        <p:nvSpPr>
          <p:cNvPr id="136" name="Tijdelijke aanduiding voor tekst 131">
            <a:extLst>
              <a:ext uri="{FF2B5EF4-FFF2-40B4-BE49-F238E27FC236}">
                <a16:creationId xmlns:a16="http://schemas.microsoft.com/office/drawing/2014/main" id="{5EBA3D95-CC7C-484B-A575-5F61311DE11F}"/>
              </a:ext>
            </a:extLst>
          </p:cNvPr>
          <p:cNvSpPr>
            <a:spLocks noGrp="1"/>
          </p:cNvSpPr>
          <p:nvPr>
            <p:ph type="body" sz="quarter" idx="31" hasCustomPrompt="1"/>
          </p:nvPr>
        </p:nvSpPr>
        <p:spPr>
          <a:xfrm>
            <a:off x="609600" y="5138716"/>
            <a:ext cx="1208088" cy="561141"/>
          </a:xfrm>
          <a:prstGeom prst="rect">
            <a:avLst/>
          </a:prstGeom>
        </p:spPr>
        <p:txBody>
          <a:bodyPr>
            <a:normAutofit/>
          </a:bodyPr>
          <a:lstStyle>
            <a:lvl1pPr marL="0" indent="0">
              <a:buNone/>
              <a:defRPr sz="1000">
                <a:solidFill>
                  <a:schemeClr val="bg1"/>
                </a:solidFill>
              </a:defRPr>
            </a:lvl1pPr>
          </a:lstStyle>
          <a:p>
            <a:pPr lvl="0"/>
            <a:r>
              <a:rPr lang="nl-NL"/>
              <a:t>Topic 5</a:t>
            </a:r>
          </a:p>
        </p:txBody>
      </p:sp>
      <p:sp>
        <p:nvSpPr>
          <p:cNvPr id="138" name="Tijdelijke aanduiding voor afbeelding 137">
            <a:extLst>
              <a:ext uri="{FF2B5EF4-FFF2-40B4-BE49-F238E27FC236}">
                <a16:creationId xmlns:a16="http://schemas.microsoft.com/office/drawing/2014/main" id="{2C8782BF-4D15-3A4C-8F43-193129FFFC0F}"/>
              </a:ext>
            </a:extLst>
          </p:cNvPr>
          <p:cNvSpPr>
            <a:spLocks noGrp="1"/>
          </p:cNvSpPr>
          <p:nvPr>
            <p:ph type="pic" sz="quarter" idx="32" hasCustomPrompt="1"/>
          </p:nvPr>
        </p:nvSpPr>
        <p:spPr>
          <a:xfrm>
            <a:off x="2639616" y="4577575"/>
            <a:ext cx="792088" cy="538357"/>
          </a:xfrm>
          <a:prstGeom prst="rect">
            <a:avLst/>
          </a:prstGeom>
          <a:solidFill>
            <a:schemeClr val="bg1">
              <a:lumMod val="75000"/>
            </a:schemeClr>
          </a:solidFill>
        </p:spPr>
        <p:txBody>
          <a:bodyPr>
            <a:norm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900" b="0" i="0">
                <a:latin typeface="FF DIN Pro for IIC" panose="020B0504020201010104" pitchFamily="34" charset="0"/>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nl-NL" b="0" i="0" u="none" strike="noStrike" err="1">
                <a:solidFill>
                  <a:srgbClr val="000000"/>
                </a:solidFill>
                <a:effectLst/>
                <a:latin typeface="Helvetica" pitchFamily="2" charset="0"/>
              </a:rPr>
              <a:t>Place</a:t>
            </a:r>
            <a:r>
              <a:rPr lang="nl-NL" b="0" i="0" u="none" strike="noStrike">
                <a:solidFill>
                  <a:srgbClr val="000000"/>
                </a:solidFill>
                <a:effectLst/>
                <a:latin typeface="Helvetica" pitchFamily="2" charset="0"/>
              </a:rPr>
              <a:t> image </a:t>
            </a:r>
            <a:r>
              <a:rPr lang="nl-NL" b="0" i="0" u="none" strike="noStrike" err="1">
                <a:solidFill>
                  <a:srgbClr val="000000"/>
                </a:solidFill>
                <a:effectLst/>
                <a:latin typeface="Helvetica" pitchFamily="2" charset="0"/>
              </a:rPr>
              <a:t>here</a:t>
            </a:r>
            <a:endParaRPr lang="nl-NL"/>
          </a:p>
          <a:p>
            <a:endParaRPr lang="nl-NL"/>
          </a:p>
        </p:txBody>
      </p:sp>
      <p:sp>
        <p:nvSpPr>
          <p:cNvPr id="22" name="Titel 3">
            <a:extLst>
              <a:ext uri="{FF2B5EF4-FFF2-40B4-BE49-F238E27FC236}">
                <a16:creationId xmlns:a16="http://schemas.microsoft.com/office/drawing/2014/main" id="{B5DD83D2-A1DE-094E-BDA9-0893039EFE8F}"/>
              </a:ext>
            </a:extLst>
          </p:cNvPr>
          <p:cNvSpPr>
            <a:spLocks noGrp="1"/>
          </p:cNvSpPr>
          <p:nvPr>
            <p:ph type="title" hasCustomPrompt="1"/>
          </p:nvPr>
        </p:nvSpPr>
        <p:spPr>
          <a:xfrm>
            <a:off x="608010" y="572977"/>
            <a:ext cx="10363200" cy="582132"/>
          </a:xfrm>
          <a:prstGeom prst="rect">
            <a:avLst/>
          </a:prstGeom>
        </p:spPr>
        <p:txBody>
          <a:bodyPr lIns="0" tIns="0" rIns="0" bIns="0" anchor="t" anchorCtr="0">
            <a:noAutofit/>
          </a:bodyPr>
          <a:lstStyle>
            <a:lvl1pPr>
              <a:lnSpc>
                <a:spcPts val="4000"/>
              </a:lnSpc>
              <a:defRPr sz="3000" b="1" i="0" spc="0" baseline="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TITLE HERE</a:t>
            </a:r>
            <a:endParaRPr lang="en-GB" noProof="0">
              <a:effectLst/>
              <a:latin typeface="FF DIN Pro for IIC" panose="020B0504020201010104" pitchFamily="34" charset="0"/>
            </a:endParaRPr>
          </a:p>
        </p:txBody>
      </p:sp>
      <p:sp>
        <p:nvSpPr>
          <p:cNvPr id="27" name="Rechthoek 26">
            <a:extLst>
              <a:ext uri="{FF2B5EF4-FFF2-40B4-BE49-F238E27FC236}">
                <a16:creationId xmlns:a16="http://schemas.microsoft.com/office/drawing/2014/main" id="{673BE4DF-6115-274C-B327-27FACD1EC108}"/>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Tree>
    <p:extLst>
      <p:ext uri="{BB962C8B-B14F-4D97-AF65-F5344CB8AC3E}">
        <p14:creationId xmlns:p14="http://schemas.microsoft.com/office/powerpoint/2010/main" val="3040972834"/>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6" userDrawn="1">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03">
          <p15:clr>
            <a:srgbClr val="FBAE40"/>
          </p15:clr>
        </p15:guide>
        <p15:guide id="21" pos="3454">
          <p15:clr>
            <a:srgbClr val="FBAE40"/>
          </p15:clr>
        </p15:guide>
        <p15:guide id="22" pos="2684">
          <p15:clr>
            <a:srgbClr val="FBAE40"/>
          </p15:clr>
        </p15:guide>
        <p15:guide id="23" pos="1916">
          <p15:clr>
            <a:srgbClr val="FBAE40"/>
          </p15:clr>
        </p15:guide>
        <p15:guide id="24" pos="1145" userDrawn="1">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2" name="Tijdelijke aanduiding voor afbeelding 21">
            <a:extLst>
              <a:ext uri="{FF2B5EF4-FFF2-40B4-BE49-F238E27FC236}">
                <a16:creationId xmlns:a16="http://schemas.microsoft.com/office/drawing/2014/main" id="{D615BBE0-26B3-6D44-8796-7D6ED7674216}"/>
              </a:ext>
            </a:extLst>
          </p:cNvPr>
          <p:cNvSpPr>
            <a:spLocks noGrp="1"/>
          </p:cNvSpPr>
          <p:nvPr>
            <p:ph type="pic" sz="quarter" idx="22" hasCustomPrompt="1"/>
          </p:nvPr>
        </p:nvSpPr>
        <p:spPr>
          <a:xfrm>
            <a:off x="-2399" y="-4764"/>
            <a:ext cx="12194399" cy="6862764"/>
          </a:xfrm>
          <a:custGeom>
            <a:avLst/>
            <a:gdLst>
              <a:gd name="connsiteX0" fmla="*/ 0 w 12194401"/>
              <a:gd name="connsiteY0" fmla="*/ 0 h 6862764"/>
              <a:gd name="connsiteX1" fmla="*/ 6530200 w 12194401"/>
              <a:gd name="connsiteY1" fmla="*/ 0 h 6862764"/>
              <a:gd name="connsiteX2" fmla="*/ 6530200 w 12194401"/>
              <a:gd name="connsiteY2" fmla="*/ 4764 h 6862764"/>
              <a:gd name="connsiteX3" fmla="*/ 9122589 w 12194401"/>
              <a:gd name="connsiteY3" fmla="*/ 4764 h 6862764"/>
              <a:gd name="connsiteX4" fmla="*/ 10362425 w 12194401"/>
              <a:gd name="connsiteY4" fmla="*/ 4764 h 6862764"/>
              <a:gd name="connsiteX5" fmla="*/ 12194401 w 12194401"/>
              <a:gd name="connsiteY5" fmla="*/ 4764 h 6862764"/>
              <a:gd name="connsiteX6" fmla="*/ 12194401 w 12194401"/>
              <a:gd name="connsiteY6" fmla="*/ 6291264 h 6862764"/>
              <a:gd name="connsiteX7" fmla="*/ 10362425 w 12194401"/>
              <a:gd name="connsiteY7" fmla="*/ 6291264 h 6862764"/>
              <a:gd name="connsiteX8" fmla="*/ 10362425 w 12194401"/>
              <a:gd name="connsiteY8" fmla="*/ 6862764 h 6862764"/>
              <a:gd name="connsiteX9" fmla="*/ 6098400 w 12194401"/>
              <a:gd name="connsiteY9" fmla="*/ 6862764 h 6862764"/>
              <a:gd name="connsiteX10" fmla="*/ 6098400 w 12194401"/>
              <a:gd name="connsiteY10" fmla="*/ 6862763 h 6862764"/>
              <a:gd name="connsiteX11" fmla="*/ 0 w 12194401"/>
              <a:gd name="connsiteY11" fmla="*/ 6862763 h 6862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4401" h="6862764">
                <a:moveTo>
                  <a:pt x="0" y="0"/>
                </a:moveTo>
                <a:lnTo>
                  <a:pt x="6530200" y="0"/>
                </a:lnTo>
                <a:lnTo>
                  <a:pt x="6530200" y="4764"/>
                </a:lnTo>
                <a:lnTo>
                  <a:pt x="9122589" y="4764"/>
                </a:lnTo>
                <a:lnTo>
                  <a:pt x="10362425" y="4764"/>
                </a:lnTo>
                <a:lnTo>
                  <a:pt x="12194401" y="4764"/>
                </a:lnTo>
                <a:lnTo>
                  <a:pt x="12194401" y="6291264"/>
                </a:lnTo>
                <a:lnTo>
                  <a:pt x="10362425" y="6291264"/>
                </a:lnTo>
                <a:lnTo>
                  <a:pt x="10362425" y="6862764"/>
                </a:lnTo>
                <a:lnTo>
                  <a:pt x="6098400" y="6862764"/>
                </a:lnTo>
                <a:lnTo>
                  <a:pt x="6098400" y="6862763"/>
                </a:lnTo>
                <a:lnTo>
                  <a:pt x="0" y="6862763"/>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b="0" i="0">
                <a:latin typeface="FF DIN Pro for IIC"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16" name="Tijdelijke aanduiding voor tekst 14">
            <a:extLst>
              <a:ext uri="{FF2B5EF4-FFF2-40B4-BE49-F238E27FC236}">
                <a16:creationId xmlns:a16="http://schemas.microsoft.com/office/drawing/2014/main" id="{FD0164A1-6FE3-9545-BB1F-EAC84AEA09EB}"/>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3" name="Text Placeholder 2">
            <a:extLst>
              <a:ext uri="{FF2B5EF4-FFF2-40B4-BE49-F238E27FC236}">
                <a16:creationId xmlns:a16="http://schemas.microsoft.com/office/drawing/2014/main" id="{C9AE8434-F02C-4AD0-9B03-A0BE5A386EEB}"/>
              </a:ext>
            </a:extLst>
          </p:cNvPr>
          <p:cNvSpPr>
            <a:spLocks noGrp="1"/>
          </p:cNvSpPr>
          <p:nvPr>
            <p:ph type="body" sz="quarter" idx="23" hasCustomPrompt="1"/>
          </p:nvPr>
        </p:nvSpPr>
        <p:spPr>
          <a:xfrm>
            <a:off x="1219220" y="2814636"/>
            <a:ext cx="6120234" cy="1223963"/>
          </a:xfrm>
        </p:spPr>
        <p:txBody>
          <a:bodyPr>
            <a:noAutofit/>
          </a:bodyPr>
          <a:lstStyle>
            <a:lvl1pPr>
              <a:defRPr sz="8800" b="1">
                <a:solidFill>
                  <a:schemeClr val="bg1"/>
                </a:solidFill>
              </a:defRPr>
            </a:lvl1pPr>
          </a:lstStyle>
          <a:p>
            <a:pPr lvl="0"/>
            <a:r>
              <a:rPr lang="pl-PL"/>
              <a:t>Thank You</a:t>
            </a:r>
            <a:endParaRPr lang="en-GB"/>
          </a:p>
        </p:txBody>
      </p:sp>
      <p:sp>
        <p:nvSpPr>
          <p:cNvPr id="2" name="Rectangle 1">
            <a:extLst>
              <a:ext uri="{FF2B5EF4-FFF2-40B4-BE49-F238E27FC236}">
                <a16:creationId xmlns:a16="http://schemas.microsoft.com/office/drawing/2014/main" id="{8BEB630B-BE91-49E4-96F1-2D2C880B0AB8}"/>
              </a:ext>
            </a:extLst>
          </p:cNvPr>
          <p:cNvSpPr/>
          <p:nvPr userDrawn="1"/>
        </p:nvSpPr>
        <p:spPr>
          <a:xfrm>
            <a:off x="10356000" y="6237313"/>
            <a:ext cx="1836000"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000" b="1">
              <a:latin typeface="FF DIN Pro for IIC" panose="020B0504020201010104" pitchFamily="34" charset="0"/>
            </a:endParaRPr>
          </a:p>
        </p:txBody>
      </p:sp>
      <p:pic>
        <p:nvPicPr>
          <p:cNvPr id="5" name="Imag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0493" y="6447951"/>
            <a:ext cx="1627014" cy="199411"/>
          </a:xfrm>
          <a:prstGeom prst="rect">
            <a:avLst/>
          </a:prstGeom>
        </p:spPr>
      </p:pic>
    </p:spTree>
    <p:extLst>
      <p:ext uri="{BB962C8B-B14F-4D97-AF65-F5344CB8AC3E}">
        <p14:creationId xmlns:p14="http://schemas.microsoft.com/office/powerpoint/2010/main" val="31361485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460583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Transparent">
    <p:spTree>
      <p:nvGrpSpPr>
        <p:cNvPr id="1" name=""/>
        <p:cNvGrpSpPr/>
        <p:nvPr/>
      </p:nvGrpSpPr>
      <p:grpSpPr>
        <a:xfrm>
          <a:off x="0" y="0"/>
          <a:ext cx="0" cy="0"/>
          <a:chOff x="0" y="0"/>
          <a:chExt cx="0" cy="0"/>
        </a:xfrm>
      </p:grpSpPr>
      <p:sp>
        <p:nvSpPr>
          <p:cNvPr id="18" name="Tijdelijke aanduiding voor afbeelding 32">
            <a:extLst>
              <a:ext uri="{FF2B5EF4-FFF2-40B4-BE49-F238E27FC236}">
                <a16:creationId xmlns:a16="http://schemas.microsoft.com/office/drawing/2014/main" id="{78FAEA25-8B1C-4749-A92D-B87D8978E80F}"/>
              </a:ext>
            </a:extLst>
          </p:cNvPr>
          <p:cNvSpPr>
            <a:spLocks noGrp="1"/>
          </p:cNvSpPr>
          <p:nvPr>
            <p:ph type="pic" sz="quarter" idx="23" hasCustomPrompt="1"/>
          </p:nvPr>
        </p:nvSpPr>
        <p:spPr>
          <a:xfrm>
            <a:off x="-1943" y="-1"/>
            <a:ext cx="12192001" cy="6858001"/>
          </a:xfrm>
          <a:custGeom>
            <a:avLst/>
            <a:gdLst>
              <a:gd name="connsiteX0" fmla="*/ 0 w 12192001"/>
              <a:gd name="connsiteY0" fmla="*/ 0 h 6858001"/>
              <a:gd name="connsiteX1" fmla="*/ 6383338 w 12192001"/>
              <a:gd name="connsiteY1" fmla="*/ 0 h 6858001"/>
              <a:gd name="connsiteX2" fmla="*/ 6383338 w 12192001"/>
              <a:gd name="connsiteY2" fmla="*/ 1 h 6858001"/>
              <a:gd name="connsiteX3" fmla="*/ 9120189 w 12192001"/>
              <a:gd name="connsiteY3" fmla="*/ 1 h 6858001"/>
              <a:gd name="connsiteX4" fmla="*/ 10360025 w 12192001"/>
              <a:gd name="connsiteY4" fmla="*/ 1 h 6858001"/>
              <a:gd name="connsiteX5" fmla="*/ 12192001 w 12192001"/>
              <a:gd name="connsiteY5" fmla="*/ 1 h 6858001"/>
              <a:gd name="connsiteX6" fmla="*/ 12192001 w 12192001"/>
              <a:gd name="connsiteY6" fmla="*/ 6286501 h 6858001"/>
              <a:gd name="connsiteX7" fmla="*/ 10360025 w 12192001"/>
              <a:gd name="connsiteY7" fmla="*/ 6286501 h 6858001"/>
              <a:gd name="connsiteX8" fmla="*/ 10360025 w 12192001"/>
              <a:gd name="connsiteY8" fmla="*/ 6858001 h 6858001"/>
              <a:gd name="connsiteX9" fmla="*/ 6096000 w 12192001"/>
              <a:gd name="connsiteY9" fmla="*/ 6858001 h 6858001"/>
              <a:gd name="connsiteX10" fmla="*/ 6096000 w 12192001"/>
              <a:gd name="connsiteY10" fmla="*/ 6858000 h 6858001"/>
              <a:gd name="connsiteX11" fmla="*/ 0 w 12192001"/>
              <a:gd name="connsiteY11"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1" h="6858001">
                <a:moveTo>
                  <a:pt x="0" y="0"/>
                </a:moveTo>
                <a:lnTo>
                  <a:pt x="6383338" y="0"/>
                </a:lnTo>
                <a:lnTo>
                  <a:pt x="6383338" y="1"/>
                </a:lnTo>
                <a:lnTo>
                  <a:pt x="9120189" y="1"/>
                </a:lnTo>
                <a:lnTo>
                  <a:pt x="10360025" y="1"/>
                </a:lnTo>
                <a:lnTo>
                  <a:pt x="12192001" y="1"/>
                </a:lnTo>
                <a:lnTo>
                  <a:pt x="12192001" y="6286501"/>
                </a:lnTo>
                <a:lnTo>
                  <a:pt x="10360025" y="6286501"/>
                </a:lnTo>
                <a:lnTo>
                  <a:pt x="10360025" y="6858001"/>
                </a:lnTo>
                <a:lnTo>
                  <a:pt x="6096000" y="6858001"/>
                </a:lnTo>
                <a:lnTo>
                  <a:pt x="6096000" y="6858000"/>
                </a:lnTo>
                <a:lnTo>
                  <a:pt x="0" y="6858000"/>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7" name="Title 1">
            <a:extLst>
              <a:ext uri="{FF2B5EF4-FFF2-40B4-BE49-F238E27FC236}">
                <a16:creationId xmlns:a16="http://schemas.microsoft.com/office/drawing/2014/main" id="{4F1A8C53-A832-1F40-BC5D-1830FD4516E8}"/>
              </a:ext>
            </a:extLst>
          </p:cNvPr>
          <p:cNvSpPr>
            <a:spLocks noGrp="1"/>
          </p:cNvSpPr>
          <p:nvPr>
            <p:ph type="ctrTitle" hasCustomPrompt="1"/>
          </p:nvPr>
        </p:nvSpPr>
        <p:spPr>
          <a:xfrm>
            <a:off x="0" y="0"/>
            <a:ext cx="6095999" cy="6858000"/>
          </a:xfrm>
          <a:prstGeom prst="rect">
            <a:avLst/>
          </a:prstGeom>
          <a:solidFill>
            <a:schemeClr val="accent2">
              <a:alpha val="80000"/>
            </a:schemeClr>
          </a:solidFill>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600" b="1" i="0" kern="1200" spc="600">
                <a:noFill/>
                <a:latin typeface="FF DIN Pro for IIC Black" panose="020B0504020201010104" pitchFamily="34" charset="0"/>
                <a:ea typeface="+mj-ea"/>
                <a:cs typeface="+mj-cs"/>
              </a:defRPr>
            </a:lvl1pPr>
          </a:lstStyle>
          <a:p>
            <a:r>
              <a:rPr lang="nl-NL"/>
              <a:t>Klik om stijl te bewerken</a:t>
            </a:r>
            <a:endParaRPr lang="aa-ET"/>
          </a:p>
        </p:txBody>
      </p:sp>
      <p:sp>
        <p:nvSpPr>
          <p:cNvPr id="8" name="Subtitle 2">
            <a:extLst>
              <a:ext uri="{FF2B5EF4-FFF2-40B4-BE49-F238E27FC236}">
                <a16:creationId xmlns:a16="http://schemas.microsoft.com/office/drawing/2014/main" id="{61CF557F-14C8-8E4E-9E9D-F91826F3E2F9}"/>
              </a:ext>
            </a:extLst>
          </p:cNvPr>
          <p:cNvSpPr>
            <a:spLocks noGrp="1"/>
          </p:cNvSpPr>
          <p:nvPr>
            <p:ph type="subTitle" idx="1"/>
          </p:nvPr>
        </p:nvSpPr>
        <p:spPr>
          <a:xfrm>
            <a:off x="10971210" y="0"/>
            <a:ext cx="1224000" cy="1152000"/>
          </a:xfrm>
          <a:prstGeom prst="rect">
            <a:avLst/>
          </a:prstGeom>
          <a:solidFill>
            <a:schemeClr val="accent5">
              <a:alpha val="80000"/>
            </a:schemeClr>
          </a:solidFill>
        </p:spPr>
        <p:txBody>
          <a:bodyPr vert="horz" lIns="91440" tIns="4572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0" i="0" kern="1200" spc="300">
                <a:noFill/>
                <a:latin typeface="FF DIN Pro for IIC Light" panose="020B05040202010101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spc="300">
                <a:solidFill>
                  <a:schemeClr val="tx1"/>
                </a:solidFill>
                <a:latin typeface="FF DIN Pro for IIC Light" panose="020B05040202010101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spc="300">
                <a:solidFill>
                  <a:schemeClr val="tx1"/>
                </a:solidFill>
                <a:latin typeface="FF DIN Pro for IIC Light" panose="020B05040202010101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Click to edit Master subtitle style</a:t>
            </a:r>
            <a:endParaRPr lang="aa-ET"/>
          </a:p>
        </p:txBody>
      </p:sp>
      <p:sp>
        <p:nvSpPr>
          <p:cNvPr id="14" name="Tijdelijke aanduiding voor tekst 8">
            <a:extLst>
              <a:ext uri="{FF2B5EF4-FFF2-40B4-BE49-F238E27FC236}">
                <a16:creationId xmlns:a16="http://schemas.microsoft.com/office/drawing/2014/main" id="{597D1427-6E78-EF47-9DD0-26876625A18C}"/>
              </a:ext>
            </a:extLst>
          </p:cNvPr>
          <p:cNvSpPr>
            <a:spLocks noGrp="1"/>
          </p:cNvSpPr>
          <p:nvPr>
            <p:ph type="body" sz="quarter" idx="16" hasCustomPrompt="1"/>
          </p:nvPr>
        </p:nvSpPr>
        <p:spPr>
          <a:xfrm>
            <a:off x="1223328" y="3168000"/>
            <a:ext cx="4264025" cy="284163"/>
          </a:xfrm>
          <a:prstGeom prst="rect">
            <a:avLst/>
          </a:prstGeom>
        </p:spPr>
        <p:txBody>
          <a:bodyPr lIns="0" tIns="0" rIns="0" bIns="0">
            <a:noAutofit/>
          </a:bodyPr>
          <a:lstStyle>
            <a:lvl1pPr marL="0" indent="0">
              <a:buFontTx/>
              <a:buNone/>
              <a:defRPr lang="nl-NL" sz="1600" b="0" i="0" smtClean="0">
                <a:solidFill>
                  <a:schemeClr val="bg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a:effectLst/>
                <a:latin typeface="FF DIN Pro for IIC" panose="020B0504020201010104" pitchFamily="34" charset="0"/>
              </a:rPr>
              <a:t>Function presenter</a:t>
            </a:r>
            <a:endParaRPr lang="nl-NL">
              <a:effectLst/>
              <a:latin typeface="FF DIN Pro for IIC" panose="020B0504020201010104" pitchFamily="34" charset="0"/>
            </a:endParaRPr>
          </a:p>
        </p:txBody>
      </p:sp>
      <p:sp>
        <p:nvSpPr>
          <p:cNvPr id="15" name="Tijdelijke aanduiding voor tekst 6">
            <a:extLst>
              <a:ext uri="{FF2B5EF4-FFF2-40B4-BE49-F238E27FC236}">
                <a16:creationId xmlns:a16="http://schemas.microsoft.com/office/drawing/2014/main" id="{666CA971-A98A-534C-A5AD-934DFAED9C08}"/>
              </a:ext>
            </a:extLst>
          </p:cNvPr>
          <p:cNvSpPr>
            <a:spLocks noGrp="1"/>
          </p:cNvSpPr>
          <p:nvPr>
            <p:ph type="body" sz="quarter" idx="19" hasCustomPrompt="1"/>
          </p:nvPr>
        </p:nvSpPr>
        <p:spPr>
          <a:xfrm>
            <a:off x="1219200" y="2872800"/>
            <a:ext cx="4264025" cy="279400"/>
          </a:xfrm>
          <a:prstGeom prst="rect">
            <a:avLst/>
          </a:prstGeom>
        </p:spPr>
        <p:txBody>
          <a:bodyPr lIns="0" tIns="0" rIns="0" bIns="0">
            <a:noAutofit/>
          </a:bodyPr>
          <a:lstStyle>
            <a:lvl1pPr marL="0" indent="0">
              <a:buNone/>
              <a:defRPr sz="2000" b="0" i="0">
                <a:solidFill>
                  <a:schemeClr val="bg1"/>
                </a:solidFill>
                <a:latin typeface="FF DIN Pro for IIC Medium" panose="020B0504020201010104" pitchFamily="34" charset="0"/>
              </a:defRPr>
            </a:lvl1pPr>
            <a:lvl2pPr marL="457200" indent="0">
              <a:buNone/>
              <a:defRPr sz="2000" b="1" i="0">
                <a:solidFill>
                  <a:schemeClr val="bg1"/>
                </a:solidFill>
                <a:latin typeface="FF DIN Pro for IIC" panose="020B0504020201010104" pitchFamily="34" charset="0"/>
              </a:defRPr>
            </a:lvl2pPr>
            <a:lvl3pPr marL="914400" indent="0">
              <a:buNone/>
              <a:defRPr sz="2000" b="1" i="0">
                <a:solidFill>
                  <a:schemeClr val="bg1"/>
                </a:solidFill>
                <a:latin typeface="FF DIN Pro for IIC" panose="020B0504020201010104" pitchFamily="34" charset="0"/>
              </a:defRPr>
            </a:lvl3pPr>
            <a:lvl4pPr marL="1371600" indent="0">
              <a:buNone/>
              <a:defRPr sz="2000" b="1" i="0">
                <a:solidFill>
                  <a:schemeClr val="bg1"/>
                </a:solidFill>
                <a:latin typeface="FF DIN Pro for IIC" panose="020B0504020201010104" pitchFamily="34" charset="0"/>
              </a:defRPr>
            </a:lvl4pPr>
            <a:lvl5pPr marL="1828800" indent="0">
              <a:buNone/>
              <a:defRPr sz="2000" b="1" i="0">
                <a:solidFill>
                  <a:schemeClr val="bg1"/>
                </a:solidFill>
                <a:latin typeface="FF DIN Pro for IIC" panose="020B0504020201010104" pitchFamily="34" charset="0"/>
              </a:defRPr>
            </a:lvl5pPr>
          </a:lstStyle>
          <a:p>
            <a:pPr lvl="0"/>
            <a:r>
              <a:rPr lang="en-GB"/>
              <a:t>Name presenter</a:t>
            </a:r>
            <a:endParaRPr lang="nl-NL"/>
          </a:p>
        </p:txBody>
      </p:sp>
      <p:sp>
        <p:nvSpPr>
          <p:cNvPr id="17" name="Tijdelijke aanduiding voor tekst 2">
            <a:extLst>
              <a:ext uri="{FF2B5EF4-FFF2-40B4-BE49-F238E27FC236}">
                <a16:creationId xmlns:a16="http://schemas.microsoft.com/office/drawing/2014/main" id="{EBE62C75-093F-7941-BEF3-85C4EE2508C3}"/>
              </a:ext>
            </a:extLst>
          </p:cNvPr>
          <p:cNvSpPr>
            <a:spLocks noGrp="1"/>
          </p:cNvSpPr>
          <p:nvPr>
            <p:ph type="body" sz="quarter" idx="22" hasCustomPrompt="1"/>
          </p:nvPr>
        </p:nvSpPr>
        <p:spPr>
          <a:xfrm>
            <a:off x="1219200" y="1717200"/>
            <a:ext cx="4262400" cy="1144800"/>
          </a:xfrm>
          <a:prstGeom prst="rect">
            <a:avLst/>
          </a:prstGeom>
        </p:spPr>
        <p:txBody>
          <a:bodyPr lIns="0" tIns="0" rIns="0" bIns="0" anchor="t" anchorCtr="0">
            <a:noAutofit/>
          </a:bodyPr>
          <a:lstStyle>
            <a:lvl1pPr marL="0" indent="0">
              <a:lnSpc>
                <a:spcPts val="4000"/>
              </a:lnSpc>
              <a:buNone/>
              <a:defRPr sz="4000" b="1" i="0" cap="all" spc="0" baseline="0">
                <a:solidFill>
                  <a:schemeClr val="bg1"/>
                </a:solidFill>
                <a:latin typeface="FF DIN Pro for IIC" panose="020B0504020201010104" pitchFamily="34" charset="0"/>
              </a:defRPr>
            </a:lvl1pPr>
          </a:lstStyle>
          <a:p>
            <a:pPr lvl="0"/>
            <a:r>
              <a:rPr lang="en-GB" b="1">
                <a:effectLst/>
                <a:latin typeface="FF DIN Pro for IIC" panose="020B0504020201010104" pitchFamily="34" charset="0"/>
              </a:rPr>
              <a:t>Title of presentation</a:t>
            </a:r>
            <a:endParaRPr lang="nl-NL"/>
          </a:p>
        </p:txBody>
      </p:sp>
      <p:sp>
        <p:nvSpPr>
          <p:cNvPr id="10" name="Rectangle 9">
            <a:extLst>
              <a:ext uri="{FF2B5EF4-FFF2-40B4-BE49-F238E27FC236}">
                <a16:creationId xmlns:a16="http://schemas.microsoft.com/office/drawing/2014/main" id="{1BA3A74A-88A7-45F9-8A27-AF9DAC3CE2F7}"/>
              </a:ext>
            </a:extLst>
          </p:cNvPr>
          <p:cNvSpPr/>
          <p:nvPr userDrawn="1"/>
        </p:nvSpPr>
        <p:spPr>
          <a:xfrm>
            <a:off x="10356000" y="6237313"/>
            <a:ext cx="1836000" cy="620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000" b="1">
              <a:solidFill>
                <a:srgbClr val="FFFFFF"/>
              </a:solidFill>
              <a:latin typeface="FF DIN Pro for IIC" panose="020B0504020201010104" pitchFamily="34" charset="0"/>
            </a:endParaRPr>
          </a:p>
        </p:txBody>
      </p:sp>
      <p:pic>
        <p:nvPicPr>
          <p:cNvPr id="12" name="Image 1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0493" y="6447951"/>
            <a:ext cx="1627014" cy="199411"/>
          </a:xfrm>
          <a:prstGeom prst="rect">
            <a:avLst/>
          </a:prstGeom>
        </p:spPr>
      </p:pic>
    </p:spTree>
    <p:extLst>
      <p:ext uri="{BB962C8B-B14F-4D97-AF65-F5344CB8AC3E}">
        <p14:creationId xmlns:p14="http://schemas.microsoft.com/office/powerpoint/2010/main" val="212710848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1_Title Slide Split">
    <p:spTree>
      <p:nvGrpSpPr>
        <p:cNvPr id="1" name=""/>
        <p:cNvGrpSpPr/>
        <p:nvPr/>
      </p:nvGrpSpPr>
      <p:grpSpPr>
        <a:xfrm>
          <a:off x="0" y="0"/>
          <a:ext cx="0" cy="0"/>
          <a:chOff x="0" y="0"/>
          <a:chExt cx="0" cy="0"/>
        </a:xfrm>
      </p:grpSpPr>
      <p:sp>
        <p:nvSpPr>
          <p:cNvPr id="63" name="Tijdelijke aanduiding voor afbeelding 62">
            <a:extLst>
              <a:ext uri="{FF2B5EF4-FFF2-40B4-BE49-F238E27FC236}">
                <a16:creationId xmlns:a16="http://schemas.microsoft.com/office/drawing/2014/main" id="{D154AE0A-4CE5-8242-8246-F07C310B4A2F}"/>
              </a:ext>
            </a:extLst>
          </p:cNvPr>
          <p:cNvSpPr>
            <a:spLocks noGrp="1"/>
          </p:cNvSpPr>
          <p:nvPr>
            <p:ph type="pic" sz="quarter" idx="21" hasCustomPrompt="1"/>
          </p:nvPr>
        </p:nvSpPr>
        <p:spPr>
          <a:xfrm>
            <a:off x="6096001" y="1"/>
            <a:ext cx="6096000" cy="6857999"/>
          </a:xfrm>
          <a:custGeom>
            <a:avLst/>
            <a:gdLst>
              <a:gd name="connsiteX0" fmla="*/ 0 w 6096001"/>
              <a:gd name="connsiteY0" fmla="*/ 0 h 6858000"/>
              <a:gd name="connsiteX1" fmla="*/ 3024189 w 6096001"/>
              <a:gd name="connsiteY1" fmla="*/ 0 h 6858000"/>
              <a:gd name="connsiteX2" fmla="*/ 4264025 w 6096001"/>
              <a:gd name="connsiteY2" fmla="*/ 0 h 6858000"/>
              <a:gd name="connsiteX3" fmla="*/ 6096001 w 6096001"/>
              <a:gd name="connsiteY3" fmla="*/ 0 h 6858000"/>
              <a:gd name="connsiteX4" fmla="*/ 6096001 w 6096001"/>
              <a:gd name="connsiteY4" fmla="*/ 6286500 h 6858000"/>
              <a:gd name="connsiteX5" fmla="*/ 4264025 w 6096001"/>
              <a:gd name="connsiteY5" fmla="*/ 6286500 h 6858000"/>
              <a:gd name="connsiteX6" fmla="*/ 4264025 w 6096001"/>
              <a:gd name="connsiteY6" fmla="*/ 6858000 h 6858000"/>
              <a:gd name="connsiteX7" fmla="*/ 0 w 6096001"/>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6001" h="6858000">
                <a:moveTo>
                  <a:pt x="0" y="0"/>
                </a:moveTo>
                <a:lnTo>
                  <a:pt x="3024189" y="0"/>
                </a:lnTo>
                <a:lnTo>
                  <a:pt x="4264025" y="0"/>
                </a:lnTo>
                <a:lnTo>
                  <a:pt x="6096001" y="0"/>
                </a:lnTo>
                <a:lnTo>
                  <a:pt x="6096001" y="6286500"/>
                </a:lnTo>
                <a:lnTo>
                  <a:pt x="4264025" y="6286500"/>
                </a:lnTo>
                <a:lnTo>
                  <a:pt x="4264025" y="6858000"/>
                </a:lnTo>
                <a:lnTo>
                  <a:pt x="0" y="6858000"/>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 name="Rechthoek 1">
            <a:extLst>
              <a:ext uri="{FF2B5EF4-FFF2-40B4-BE49-F238E27FC236}">
                <a16:creationId xmlns:a16="http://schemas.microsoft.com/office/drawing/2014/main" id="{4767E126-2379-BB4B-ABE2-6DB4C147BFE2}"/>
              </a:ext>
            </a:extLst>
          </p:cNvPr>
          <p:cNvSpPr/>
          <p:nvPr userDrawn="1"/>
        </p:nvSpPr>
        <p:spPr>
          <a:xfrm>
            <a:off x="0" y="0"/>
            <a:ext cx="6096001" cy="685800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latin typeface="FF DIN Pro for IIC" panose="020B0504020201010104" pitchFamily="34" charset="0"/>
            </a:endParaRPr>
          </a:p>
        </p:txBody>
      </p:sp>
      <p:sp>
        <p:nvSpPr>
          <p:cNvPr id="20" name="Ondertitel 12">
            <a:extLst>
              <a:ext uri="{FF2B5EF4-FFF2-40B4-BE49-F238E27FC236}">
                <a16:creationId xmlns:a16="http://schemas.microsoft.com/office/drawing/2014/main" id="{44A77FA5-C1F3-3241-A606-A2A7D953A422}"/>
              </a:ext>
            </a:extLst>
          </p:cNvPr>
          <p:cNvSpPr>
            <a:spLocks noGrp="1"/>
          </p:cNvSpPr>
          <p:nvPr>
            <p:ph type="subTitle" idx="1" hasCustomPrompt="1"/>
          </p:nvPr>
        </p:nvSpPr>
        <p:spPr>
          <a:xfrm>
            <a:off x="10971210" y="0"/>
            <a:ext cx="1224000" cy="1152000"/>
          </a:xfrm>
          <a:prstGeom prst="rect">
            <a:avLst/>
          </a:prstGeom>
          <a:solidFill>
            <a:schemeClr val="accent2"/>
          </a:solidFill>
        </p:spPr>
        <p:txBody>
          <a:bodyPr/>
          <a:lstStyle>
            <a:lvl1pPr marL="0" indent="0">
              <a:buNone/>
              <a:defRPr>
                <a:solidFill>
                  <a:schemeClr val="accent5"/>
                </a:solidFill>
              </a:defRPr>
            </a:lvl1pPr>
          </a:lstStyle>
          <a:p>
            <a:r>
              <a:rPr lang="en-US"/>
              <a:t> </a:t>
            </a:r>
          </a:p>
        </p:txBody>
      </p:sp>
      <p:sp>
        <p:nvSpPr>
          <p:cNvPr id="8" name="Tijdelijke aanduiding voor tekst 8">
            <a:extLst>
              <a:ext uri="{FF2B5EF4-FFF2-40B4-BE49-F238E27FC236}">
                <a16:creationId xmlns:a16="http://schemas.microsoft.com/office/drawing/2014/main" id="{B86CBF2C-9FED-E14A-A63E-78F6D2FAAF4B}"/>
              </a:ext>
            </a:extLst>
          </p:cNvPr>
          <p:cNvSpPr>
            <a:spLocks noGrp="1"/>
          </p:cNvSpPr>
          <p:nvPr>
            <p:ph type="body" sz="quarter" idx="16" hasCustomPrompt="1"/>
          </p:nvPr>
        </p:nvSpPr>
        <p:spPr>
          <a:xfrm>
            <a:off x="1223328" y="3168000"/>
            <a:ext cx="4264025" cy="284163"/>
          </a:xfrm>
          <a:prstGeom prst="rect">
            <a:avLst/>
          </a:prstGeom>
        </p:spPr>
        <p:txBody>
          <a:bodyPr lIns="0" tIns="0" rIns="0" bIns="0">
            <a:noAutofit/>
          </a:bodyPr>
          <a:lstStyle>
            <a:lvl1pPr marL="0" indent="0">
              <a:buFontTx/>
              <a:buNone/>
              <a:defRPr lang="nl-NL" sz="1600" b="0" i="0" smtClean="0">
                <a:solidFill>
                  <a:schemeClr val="bg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Function presenter</a:t>
            </a:r>
          </a:p>
        </p:txBody>
      </p:sp>
      <p:sp>
        <p:nvSpPr>
          <p:cNvPr id="7" name="Tijdelijke aanduiding voor tekst 6">
            <a:extLst>
              <a:ext uri="{FF2B5EF4-FFF2-40B4-BE49-F238E27FC236}">
                <a16:creationId xmlns:a16="http://schemas.microsoft.com/office/drawing/2014/main" id="{11CEC162-BCE1-8C44-A5B8-6EEEF6371137}"/>
              </a:ext>
            </a:extLst>
          </p:cNvPr>
          <p:cNvSpPr>
            <a:spLocks noGrp="1"/>
          </p:cNvSpPr>
          <p:nvPr>
            <p:ph type="body" sz="quarter" idx="19" hasCustomPrompt="1"/>
          </p:nvPr>
        </p:nvSpPr>
        <p:spPr>
          <a:xfrm>
            <a:off x="1219200" y="2872800"/>
            <a:ext cx="4264025" cy="279400"/>
          </a:xfrm>
          <a:prstGeom prst="rect">
            <a:avLst/>
          </a:prstGeom>
        </p:spPr>
        <p:txBody>
          <a:bodyPr lIns="0" tIns="0" rIns="0" bIns="0">
            <a:noAutofit/>
          </a:bodyPr>
          <a:lstStyle>
            <a:lvl1pPr marL="0" indent="0">
              <a:buNone/>
              <a:defRPr sz="2000" b="0" i="0">
                <a:solidFill>
                  <a:schemeClr val="bg1"/>
                </a:solidFill>
                <a:latin typeface="FF DIN Pro for IIC Medium" panose="020B0504020201010104" pitchFamily="34" charset="0"/>
              </a:defRPr>
            </a:lvl1pPr>
            <a:lvl2pPr marL="457200" indent="0">
              <a:buNone/>
              <a:defRPr sz="2000" b="1" i="0">
                <a:solidFill>
                  <a:schemeClr val="bg1"/>
                </a:solidFill>
                <a:latin typeface="FF DIN Pro for IIC" panose="020B0504020201010104" pitchFamily="34" charset="0"/>
              </a:defRPr>
            </a:lvl2pPr>
            <a:lvl3pPr marL="914400" indent="0">
              <a:buNone/>
              <a:defRPr sz="2000" b="1" i="0">
                <a:solidFill>
                  <a:schemeClr val="bg1"/>
                </a:solidFill>
                <a:latin typeface="FF DIN Pro for IIC" panose="020B0504020201010104" pitchFamily="34" charset="0"/>
              </a:defRPr>
            </a:lvl3pPr>
            <a:lvl4pPr marL="1371600" indent="0">
              <a:buNone/>
              <a:defRPr sz="2000" b="1" i="0">
                <a:solidFill>
                  <a:schemeClr val="bg1"/>
                </a:solidFill>
                <a:latin typeface="FF DIN Pro for IIC" panose="020B0504020201010104" pitchFamily="34" charset="0"/>
              </a:defRPr>
            </a:lvl4pPr>
            <a:lvl5pPr marL="1828800" indent="0">
              <a:buNone/>
              <a:defRPr sz="2000" b="1" i="0">
                <a:solidFill>
                  <a:schemeClr val="bg1"/>
                </a:solidFill>
                <a:latin typeface="FF DIN Pro for IIC" panose="020B0504020201010104" pitchFamily="34" charset="0"/>
              </a:defRPr>
            </a:lvl5pPr>
          </a:lstStyle>
          <a:p>
            <a:pPr lvl="0"/>
            <a:r>
              <a:rPr lang="en-GB" noProof="0"/>
              <a:t>Name presenter</a:t>
            </a:r>
          </a:p>
        </p:txBody>
      </p:sp>
      <p:sp>
        <p:nvSpPr>
          <p:cNvPr id="13" name="Tijdelijke aanduiding voor tekst 2">
            <a:extLst>
              <a:ext uri="{FF2B5EF4-FFF2-40B4-BE49-F238E27FC236}">
                <a16:creationId xmlns:a16="http://schemas.microsoft.com/office/drawing/2014/main" id="{2C57A239-26A7-8D40-9866-D23D9B86F5B6}"/>
              </a:ext>
            </a:extLst>
          </p:cNvPr>
          <p:cNvSpPr>
            <a:spLocks noGrp="1"/>
          </p:cNvSpPr>
          <p:nvPr>
            <p:ph type="body" sz="quarter" idx="22" hasCustomPrompt="1"/>
          </p:nvPr>
        </p:nvSpPr>
        <p:spPr>
          <a:xfrm>
            <a:off x="1219200" y="1717200"/>
            <a:ext cx="4262400" cy="1144800"/>
          </a:xfrm>
          <a:prstGeom prst="rect">
            <a:avLst/>
          </a:prstGeom>
        </p:spPr>
        <p:txBody>
          <a:bodyPr lIns="0" tIns="0" rIns="0" bIns="0" anchor="t" anchorCtr="0">
            <a:noAutofit/>
          </a:bodyPr>
          <a:lstStyle>
            <a:lvl1pPr marL="0" indent="0">
              <a:lnSpc>
                <a:spcPts val="4000"/>
              </a:lnSpc>
              <a:buNone/>
              <a:defRPr sz="4000" b="1" i="0" cap="all" spc="0" baseline="0">
                <a:solidFill>
                  <a:schemeClr val="bg1"/>
                </a:solidFill>
                <a:latin typeface="FF DIN Pro for IIC" panose="020B0504020201010104" pitchFamily="34" charset="0"/>
              </a:defRPr>
            </a:lvl1pPr>
          </a:lstStyle>
          <a:p>
            <a:pPr lvl="0"/>
            <a:r>
              <a:rPr lang="en-GB" b="1">
                <a:effectLst/>
                <a:latin typeface="FF DIN Pro for IIC" panose="020B0504020201010104" pitchFamily="34" charset="0"/>
              </a:rPr>
              <a:t>Title of presentation</a:t>
            </a:r>
            <a:endParaRPr lang="nl-NL"/>
          </a:p>
        </p:txBody>
      </p:sp>
      <p:sp>
        <p:nvSpPr>
          <p:cNvPr id="35" name="Rechthoek 15">
            <a:extLst>
              <a:ext uri="{FF2B5EF4-FFF2-40B4-BE49-F238E27FC236}">
                <a16:creationId xmlns:a16="http://schemas.microsoft.com/office/drawing/2014/main" id="{128A7ABF-2FBE-4C66-9F38-A9B3D9B41527}"/>
              </a:ext>
            </a:extLst>
          </p:cNvPr>
          <p:cNvSpPr/>
          <p:nvPr userDrawn="1"/>
        </p:nvSpPr>
        <p:spPr>
          <a:xfrm>
            <a:off x="11585609" y="6286500"/>
            <a:ext cx="609601" cy="5715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39" name="Tijdelijke aanduiding voor dianummer 20">
            <a:extLst>
              <a:ext uri="{FF2B5EF4-FFF2-40B4-BE49-F238E27FC236}">
                <a16:creationId xmlns:a16="http://schemas.microsoft.com/office/drawing/2014/main" id="{6900A9D5-4D87-4991-9B48-1313FF468984}"/>
              </a:ext>
            </a:extLst>
          </p:cNvPr>
          <p:cNvSpPr txBox="1">
            <a:spLocks/>
          </p:cNvSpPr>
          <p:nvPr userDrawn="1"/>
        </p:nvSpPr>
        <p:spPr>
          <a:xfrm>
            <a:off x="1167181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solidFill>
                  <a:srgbClr val="FFFFFF"/>
                </a:solidFill>
              </a:rPr>
              <a:pPr/>
              <a:t>‹N°›</a:t>
            </a:fld>
            <a:endParaRPr lang="nl-NL" dirty="0">
              <a:solidFill>
                <a:srgbClr val="FFFFFF"/>
              </a:solidFill>
            </a:endParaRPr>
          </a:p>
        </p:txBody>
      </p:sp>
    </p:spTree>
    <p:extLst>
      <p:ext uri="{BB962C8B-B14F-4D97-AF65-F5344CB8AC3E}">
        <p14:creationId xmlns:p14="http://schemas.microsoft.com/office/powerpoint/2010/main" val="408260098"/>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34">
          <p15:clr>
            <a:srgbClr val="FBAE40"/>
          </p15:clr>
        </p15:guide>
        <p15:guide id="4" pos="5376">
          <p15:clr>
            <a:srgbClr val="FBAE40"/>
          </p15:clr>
        </p15:guide>
        <p15:guide id="5" pos="3070">
          <p15:clr>
            <a:srgbClr val="FBAE40"/>
          </p15:clr>
        </p15:guide>
        <p15:guide id="6" pos="2304">
          <p15:clr>
            <a:srgbClr val="FBAE40"/>
          </p15:clr>
        </p15:guide>
        <p15:guide id="7" pos="1534">
          <p15:clr>
            <a:srgbClr val="FBAE40"/>
          </p15:clr>
        </p15:guide>
        <p15:guide id="8" pos="768">
          <p15:clr>
            <a:srgbClr val="FBAE40"/>
          </p15:clr>
        </p15:guide>
        <p15:guide id="9" orient="horz" pos="2160">
          <p15:clr>
            <a:srgbClr val="FBAE40"/>
          </p15:clr>
        </p15:guide>
        <p15:guide id="10" orient="horz" pos="2880">
          <p15:clr>
            <a:srgbClr val="FBAE40"/>
          </p15:clr>
        </p15:guide>
        <p15:guide id="11" orient="horz" pos="3600">
          <p15:clr>
            <a:srgbClr val="FBAE40"/>
          </p15:clr>
        </p15:guide>
        <p15:guide id="12" pos="4990">
          <p15:clr>
            <a:srgbClr val="FBAE40"/>
          </p15:clr>
        </p15:guide>
        <p15:guide id="13" pos="5745">
          <p15:clr>
            <a:srgbClr val="FBAE40"/>
          </p15:clr>
        </p15:guide>
        <p15:guide id="14" pos="4220">
          <p15:clr>
            <a:srgbClr val="FBAE40"/>
          </p15:clr>
        </p15:guide>
        <p15:guide id="15" pos="3454">
          <p15:clr>
            <a:srgbClr val="FBAE40"/>
          </p15:clr>
        </p15:guide>
        <p15:guide id="16" pos="2661">
          <p15:clr>
            <a:srgbClr val="FBAE40"/>
          </p15:clr>
        </p15:guide>
        <p15:guide id="17" pos="1916">
          <p15:clr>
            <a:srgbClr val="FBAE40"/>
          </p15:clr>
        </p15:guide>
        <p15:guide id="18" pos="1152">
          <p15:clr>
            <a:srgbClr val="FBAE40"/>
          </p15:clr>
        </p15:guide>
        <p15:guide id="19" pos="384">
          <p15:clr>
            <a:srgbClr val="FBAE40"/>
          </p15:clr>
        </p15:guide>
        <p15:guide id="20" orient="horz" pos="357">
          <p15:clr>
            <a:srgbClr val="FBAE40"/>
          </p15:clr>
        </p15:guide>
        <p15:guide id="21" orient="horz" pos="1078">
          <p15:clr>
            <a:srgbClr val="FBAE40"/>
          </p15:clr>
        </p15:guide>
        <p15:guide id="22" orient="horz" pos="1800">
          <p15:clr>
            <a:srgbClr val="FBAE40"/>
          </p15:clr>
        </p15:guide>
        <p15:guide id="23" orient="horz" pos="2518">
          <p15:clr>
            <a:srgbClr val="FBAE40"/>
          </p15:clr>
        </p15:guide>
        <p15:guide id="24" orient="horz" pos="3240">
          <p15:clr>
            <a:srgbClr val="FBAE40"/>
          </p15:clr>
        </p15:guide>
        <p15:guide id="25" orient="horz" pos="3702">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Divider Slide Blue">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4767E126-2379-BB4B-ABE2-6DB4C147BFE2}"/>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14" name="Tijdelijke aanduiding voor tekst 8">
            <a:extLst>
              <a:ext uri="{FF2B5EF4-FFF2-40B4-BE49-F238E27FC236}">
                <a16:creationId xmlns:a16="http://schemas.microsoft.com/office/drawing/2014/main" id="{6B17C92E-BB6E-8B40-BCB4-0078B5F4B4EF}"/>
              </a:ext>
            </a:extLst>
          </p:cNvPr>
          <p:cNvSpPr>
            <a:spLocks noGrp="1"/>
          </p:cNvSpPr>
          <p:nvPr>
            <p:ph type="body" sz="quarter" idx="16" hasCustomPrompt="1"/>
          </p:nvPr>
        </p:nvSpPr>
        <p:spPr>
          <a:xfrm>
            <a:off x="878514" y="1715578"/>
            <a:ext cx="3037522" cy="280800"/>
          </a:xfrm>
          <a:prstGeom prst="rect">
            <a:avLst/>
          </a:prstGeom>
        </p:spPr>
        <p:txBody>
          <a:bodyPr lIns="0" tIns="0" rIns="0" bIns="0">
            <a:noAutofit/>
          </a:bodyPr>
          <a:lstStyle>
            <a:lvl1pPr marL="0" indent="0">
              <a:buFontTx/>
              <a:buNone/>
              <a:defRPr lang="nl-NL" sz="2000" b="0" i="0" smtClean="0">
                <a:solidFill>
                  <a:schemeClr val="bg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7" name="Titel 3">
            <a:extLst>
              <a:ext uri="{FF2B5EF4-FFF2-40B4-BE49-F238E27FC236}">
                <a16:creationId xmlns:a16="http://schemas.microsoft.com/office/drawing/2014/main" id="{940D9929-0FB5-9D48-B1AE-DA4901E3282D}"/>
              </a:ext>
            </a:extLst>
          </p:cNvPr>
          <p:cNvSpPr>
            <a:spLocks noGrp="1"/>
          </p:cNvSpPr>
          <p:nvPr>
            <p:ph type="title" hasCustomPrompt="1"/>
          </p:nvPr>
        </p:nvSpPr>
        <p:spPr>
          <a:xfrm>
            <a:off x="877314" y="2287978"/>
            <a:ext cx="5480049" cy="2286000"/>
          </a:xfrm>
          <a:prstGeom prst="rect">
            <a:avLst/>
          </a:prstGeom>
        </p:spPr>
        <p:txBody>
          <a:bodyPr lIns="0" tIns="0" rIns="0" bIns="0" anchor="t" anchorCtr="0">
            <a:noAutofit/>
          </a:bodyPr>
          <a:lstStyle>
            <a:lvl1pPr>
              <a:lnSpc>
                <a:spcPts val="4000"/>
              </a:lnSpc>
              <a:defRPr sz="4000" b="1" i="0" cap="all" spc="0" baseline="0">
                <a:solidFill>
                  <a:schemeClr val="bg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effectLst/>
              <a:latin typeface="FF DIN Pro for IIC" panose="020B0504020201010104" pitchFamily="34" charset="0"/>
            </a:endParaRPr>
          </a:p>
        </p:txBody>
      </p:sp>
      <p:sp>
        <p:nvSpPr>
          <p:cNvPr id="10" name="Rechthoek 9">
            <a:extLst>
              <a:ext uri="{FF2B5EF4-FFF2-40B4-BE49-F238E27FC236}">
                <a16:creationId xmlns:a16="http://schemas.microsoft.com/office/drawing/2014/main" id="{C6503F22-0CBE-C24C-A124-87DCA7E072DF}"/>
              </a:ext>
            </a:extLst>
          </p:cNvPr>
          <p:cNvSpPr/>
          <p:nvPr userDrawn="1"/>
        </p:nvSpPr>
        <p:spPr>
          <a:xfrm>
            <a:off x="10972800" y="-1"/>
            <a:ext cx="1220400" cy="1141200"/>
          </a:xfrm>
          <a:prstGeom prst="rect">
            <a:avLst/>
          </a:prstGeom>
          <a:solidFill>
            <a:schemeClr val="accent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8" name="Rechthoek 15">
            <a:extLst>
              <a:ext uri="{FF2B5EF4-FFF2-40B4-BE49-F238E27FC236}">
                <a16:creationId xmlns:a16="http://schemas.microsoft.com/office/drawing/2014/main" id="{FBD9ED9B-B23F-4CC9-9290-FF43A6A93D27}"/>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21" name="Tijdelijke aanduiding voor dianummer 20">
            <a:extLst>
              <a:ext uri="{FF2B5EF4-FFF2-40B4-BE49-F238E27FC236}">
                <a16:creationId xmlns:a16="http://schemas.microsoft.com/office/drawing/2014/main" id="{78C657D5-93A7-4D3A-A488-4BA2CAC95573}"/>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solidFill>
                  <a:srgbClr val="FFFFFF"/>
                </a:solidFill>
              </a:rPr>
              <a:pPr/>
              <a:t>‹N°›</a:t>
            </a:fld>
            <a:endParaRPr lang="nl-NL">
              <a:solidFill>
                <a:srgbClr val="FFFFFF"/>
              </a:solidFill>
            </a:endParaRPr>
          </a:p>
        </p:txBody>
      </p:sp>
    </p:spTree>
    <p:extLst>
      <p:ext uri="{BB962C8B-B14F-4D97-AF65-F5344CB8AC3E}">
        <p14:creationId xmlns:p14="http://schemas.microsoft.com/office/powerpoint/2010/main" val="73461046"/>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3070">
          <p15:clr>
            <a:srgbClr val="FBAE40"/>
          </p15:clr>
        </p15:guide>
        <p15:guide id="9" pos="2304">
          <p15:clr>
            <a:srgbClr val="FBAE40"/>
          </p15:clr>
        </p15:guide>
        <p15:guide id="10" pos="1534">
          <p15:clr>
            <a:srgbClr val="FBAE40"/>
          </p15:clr>
        </p15:guide>
        <p15:guide id="11" pos="768">
          <p15:clr>
            <a:srgbClr val="FBAE40"/>
          </p15:clr>
        </p15:guide>
        <p15:guide id="12" orient="horz" pos="2160">
          <p15:clr>
            <a:srgbClr val="FBAE40"/>
          </p15:clr>
        </p15:guide>
        <p15:guide id="13" orient="horz" pos="2880">
          <p15:clr>
            <a:srgbClr val="FBAE40"/>
          </p15:clr>
        </p15:guide>
        <p15:guide id="14" orient="horz" pos="3600">
          <p15:clr>
            <a:srgbClr val="FBAE40"/>
          </p15:clr>
        </p15:guide>
        <p15:guide id="15" pos="4990">
          <p15:clr>
            <a:srgbClr val="FBAE40"/>
          </p15:clr>
        </p15:guide>
        <p15:guide id="16" pos="6144">
          <p15:clr>
            <a:srgbClr val="FBAE40"/>
          </p15:clr>
        </p15:guide>
        <p15:guide id="17" pos="6526">
          <p15:clr>
            <a:srgbClr val="FBAE40"/>
          </p15:clr>
        </p15:guide>
        <p15:guide id="18" pos="7296">
          <p15:clr>
            <a:srgbClr val="FBAE40"/>
          </p15:clr>
        </p15:guide>
        <p15:guide id="19" pos="4220">
          <p15:clr>
            <a:srgbClr val="FBAE40"/>
          </p15:clr>
        </p15:guide>
        <p15:guide id="20" pos="3454">
          <p15:clr>
            <a:srgbClr val="FBAE40"/>
          </p15:clr>
        </p15:guide>
        <p15:guide id="21" pos="2684">
          <p15:clr>
            <a:srgbClr val="FBAE40"/>
          </p15:clr>
        </p15:guide>
        <p15:guide id="22" pos="1916">
          <p15:clr>
            <a:srgbClr val="FBAE40"/>
          </p15:clr>
        </p15:guide>
        <p15:guide id="23" pos="1152">
          <p15:clr>
            <a:srgbClr val="FBAE40"/>
          </p15:clr>
        </p15:guide>
        <p15:guide id="24" pos="384">
          <p15:clr>
            <a:srgbClr val="FBAE40"/>
          </p15:clr>
        </p15:guide>
        <p15:guide id="25" orient="horz" pos="346">
          <p15:clr>
            <a:srgbClr val="FBAE40"/>
          </p15:clr>
        </p15:guide>
        <p15:guide id="26" orient="horz" pos="1078">
          <p15:clr>
            <a:srgbClr val="FBAE40"/>
          </p15:clr>
        </p15:guide>
        <p15:guide id="27" orient="horz" pos="1800">
          <p15:clr>
            <a:srgbClr val="FBAE40"/>
          </p15:clr>
        </p15:guide>
        <p15:guide id="28" orient="horz" pos="2518">
          <p15:clr>
            <a:srgbClr val="FBAE40"/>
          </p15:clr>
        </p15:guide>
        <p15:guide id="29" orient="horz" pos="3240">
          <p15:clr>
            <a:srgbClr val="FBAE40"/>
          </p15:clr>
        </p15:guide>
        <p15:guide id="30" orient="horz" pos="396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Divider Slide Blank">
    <p:spTree>
      <p:nvGrpSpPr>
        <p:cNvPr id="1" name=""/>
        <p:cNvGrpSpPr/>
        <p:nvPr/>
      </p:nvGrpSpPr>
      <p:grpSpPr>
        <a:xfrm>
          <a:off x="0" y="0"/>
          <a:ext cx="0" cy="0"/>
          <a:chOff x="0" y="0"/>
          <a:chExt cx="0" cy="0"/>
        </a:xfrm>
      </p:grpSpPr>
      <p:sp>
        <p:nvSpPr>
          <p:cNvPr id="14" name="Tijdelijke aanduiding voor tekst 8">
            <a:extLst>
              <a:ext uri="{FF2B5EF4-FFF2-40B4-BE49-F238E27FC236}">
                <a16:creationId xmlns:a16="http://schemas.microsoft.com/office/drawing/2014/main" id="{6B17C92E-BB6E-8B40-BCB4-0078B5F4B4EF}"/>
              </a:ext>
            </a:extLst>
          </p:cNvPr>
          <p:cNvSpPr>
            <a:spLocks noGrp="1"/>
          </p:cNvSpPr>
          <p:nvPr>
            <p:ph type="body" sz="quarter" idx="16" hasCustomPrompt="1"/>
          </p:nvPr>
        </p:nvSpPr>
        <p:spPr>
          <a:xfrm>
            <a:off x="878514" y="1717200"/>
            <a:ext cx="3037522" cy="280800"/>
          </a:xfrm>
          <a:prstGeom prst="rect">
            <a:avLst/>
          </a:prstGeom>
        </p:spPr>
        <p:txBody>
          <a:bodyPr lIns="0" tIns="0" rIns="0" bIns="0">
            <a:noAutofit/>
          </a:bodyPr>
          <a:lstStyle>
            <a:lvl1pPr marL="0" indent="0">
              <a:buFontTx/>
              <a:buNone/>
              <a:defRPr lang="nl-NL" sz="2000"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7" name="Titel 3">
            <a:extLst>
              <a:ext uri="{FF2B5EF4-FFF2-40B4-BE49-F238E27FC236}">
                <a16:creationId xmlns:a16="http://schemas.microsoft.com/office/drawing/2014/main" id="{940D9929-0FB5-9D48-B1AE-DA4901E3282D}"/>
              </a:ext>
            </a:extLst>
          </p:cNvPr>
          <p:cNvSpPr>
            <a:spLocks noGrp="1"/>
          </p:cNvSpPr>
          <p:nvPr>
            <p:ph type="title" hasCustomPrompt="1"/>
          </p:nvPr>
        </p:nvSpPr>
        <p:spPr>
          <a:xfrm>
            <a:off x="877314" y="2289600"/>
            <a:ext cx="5480049" cy="2286000"/>
          </a:xfrm>
          <a:prstGeom prst="rect">
            <a:avLst/>
          </a:prstGeom>
        </p:spPr>
        <p:txBody>
          <a:bodyPr lIns="0" tIns="0" rIns="0" bIns="0" anchor="t" anchorCtr="0">
            <a:noAutofit/>
          </a:bodyPr>
          <a:lstStyle>
            <a:lvl1pPr>
              <a:lnSpc>
                <a:spcPts val="4000"/>
              </a:lnSpc>
              <a:defRPr sz="4000" b="1" i="0" cap="all" spc="0" baseline="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effectLst/>
              <a:latin typeface="FF DIN Pro for IIC" panose="020B0504020201010104" pitchFamily="34" charset="0"/>
            </a:endParaRPr>
          </a:p>
        </p:txBody>
      </p:sp>
      <p:sp>
        <p:nvSpPr>
          <p:cNvPr id="10" name="Rechthoek 9">
            <a:extLst>
              <a:ext uri="{FF2B5EF4-FFF2-40B4-BE49-F238E27FC236}">
                <a16:creationId xmlns:a16="http://schemas.microsoft.com/office/drawing/2014/main" id="{C6503F22-0CBE-C24C-A124-87DCA7E072DF}"/>
              </a:ext>
            </a:extLst>
          </p:cNvPr>
          <p:cNvSpPr/>
          <p:nvPr userDrawn="1"/>
        </p:nvSpPr>
        <p:spPr>
          <a:xfrm>
            <a:off x="10972800" y="0"/>
            <a:ext cx="1219200" cy="1139825"/>
          </a:xfrm>
          <a:prstGeom prst="rect">
            <a:avLst/>
          </a:prstGeom>
          <a:solidFill>
            <a:schemeClr val="accent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Tree>
    <p:extLst>
      <p:ext uri="{BB962C8B-B14F-4D97-AF65-F5344CB8AC3E}">
        <p14:creationId xmlns:p14="http://schemas.microsoft.com/office/powerpoint/2010/main" val="3009690148"/>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3070">
          <p15:clr>
            <a:srgbClr val="FBAE40"/>
          </p15:clr>
        </p15:guide>
        <p15:guide id="9" pos="2304">
          <p15:clr>
            <a:srgbClr val="FBAE40"/>
          </p15:clr>
        </p15:guide>
        <p15:guide id="10" pos="1534">
          <p15:clr>
            <a:srgbClr val="FBAE40"/>
          </p15:clr>
        </p15:guide>
        <p15:guide id="11" pos="768">
          <p15:clr>
            <a:srgbClr val="FBAE40"/>
          </p15:clr>
        </p15:guide>
        <p15:guide id="12" orient="horz" pos="2160">
          <p15:clr>
            <a:srgbClr val="FBAE40"/>
          </p15:clr>
        </p15:guide>
        <p15:guide id="13" orient="horz" pos="2880">
          <p15:clr>
            <a:srgbClr val="FBAE40"/>
          </p15:clr>
        </p15:guide>
        <p15:guide id="14" orient="horz" pos="3600">
          <p15:clr>
            <a:srgbClr val="FBAE40"/>
          </p15:clr>
        </p15:guide>
        <p15:guide id="15" pos="4990">
          <p15:clr>
            <a:srgbClr val="FBAE40"/>
          </p15:clr>
        </p15:guide>
        <p15:guide id="16" pos="6144">
          <p15:clr>
            <a:srgbClr val="FBAE40"/>
          </p15:clr>
        </p15:guide>
        <p15:guide id="17" pos="6526">
          <p15:clr>
            <a:srgbClr val="FBAE40"/>
          </p15:clr>
        </p15:guide>
        <p15:guide id="18" pos="7296">
          <p15:clr>
            <a:srgbClr val="FBAE40"/>
          </p15:clr>
        </p15:guide>
        <p15:guide id="19" pos="4220">
          <p15:clr>
            <a:srgbClr val="FBAE40"/>
          </p15:clr>
        </p15:guide>
        <p15:guide id="20" pos="3454">
          <p15:clr>
            <a:srgbClr val="FBAE40"/>
          </p15:clr>
        </p15:guide>
        <p15:guide id="21" pos="2684">
          <p15:clr>
            <a:srgbClr val="FBAE40"/>
          </p15:clr>
        </p15:guide>
        <p15:guide id="22" pos="1916">
          <p15:clr>
            <a:srgbClr val="FBAE40"/>
          </p15:clr>
        </p15:guide>
        <p15:guide id="23" pos="1152">
          <p15:clr>
            <a:srgbClr val="FBAE40"/>
          </p15:clr>
        </p15:guide>
        <p15:guide id="24" pos="384">
          <p15:clr>
            <a:srgbClr val="FBAE40"/>
          </p15:clr>
        </p15:guide>
        <p15:guide id="25" orient="horz" pos="346">
          <p15:clr>
            <a:srgbClr val="FBAE40"/>
          </p15:clr>
        </p15:guide>
        <p15:guide id="26" orient="horz" pos="1078">
          <p15:clr>
            <a:srgbClr val="FBAE40"/>
          </p15:clr>
        </p15:guide>
        <p15:guide id="27" orient="horz" pos="1800">
          <p15:clr>
            <a:srgbClr val="FBAE40"/>
          </p15:clr>
        </p15:guide>
        <p15:guide id="28" orient="horz" pos="2518">
          <p15:clr>
            <a:srgbClr val="FBAE40"/>
          </p15:clr>
        </p15:guide>
        <p15:guide id="29" orient="horz" pos="3240">
          <p15:clr>
            <a:srgbClr val="FBAE40"/>
          </p15:clr>
        </p15:guide>
        <p15:guide id="30" orient="horz" pos="396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Divider Slide Transparent">
    <p:spTree>
      <p:nvGrpSpPr>
        <p:cNvPr id="1" name=""/>
        <p:cNvGrpSpPr/>
        <p:nvPr/>
      </p:nvGrpSpPr>
      <p:grpSpPr>
        <a:xfrm>
          <a:off x="0" y="0"/>
          <a:ext cx="0" cy="0"/>
          <a:chOff x="0" y="0"/>
          <a:chExt cx="0" cy="0"/>
        </a:xfrm>
      </p:grpSpPr>
      <p:sp>
        <p:nvSpPr>
          <p:cNvPr id="15" name="Tijdelijke aanduiding voor afbeelding 14">
            <a:extLst>
              <a:ext uri="{FF2B5EF4-FFF2-40B4-BE49-F238E27FC236}">
                <a16:creationId xmlns:a16="http://schemas.microsoft.com/office/drawing/2014/main" id="{7A0903E4-B294-BC48-AB61-886BC27201CC}"/>
              </a:ext>
            </a:extLst>
          </p:cNvPr>
          <p:cNvSpPr>
            <a:spLocks noGrp="1"/>
          </p:cNvSpPr>
          <p:nvPr>
            <p:ph type="pic" sz="quarter" idx="25" hasCustomPrompt="1"/>
          </p:nvPr>
        </p:nvSpPr>
        <p:spPr>
          <a:xfrm>
            <a:off x="-1" y="-26989"/>
            <a:ext cx="12192000" cy="6884989"/>
          </a:xfrm>
          <a:custGeom>
            <a:avLst/>
            <a:gdLst>
              <a:gd name="connsiteX0" fmla="*/ 5159375 w 12192000"/>
              <a:gd name="connsiteY0" fmla="*/ 0 h 6895680"/>
              <a:gd name="connsiteX1" fmla="*/ 12192000 w 12192000"/>
              <a:gd name="connsiteY1" fmla="*/ 0 h 6895680"/>
              <a:gd name="connsiteX2" fmla="*/ 12192000 w 12192000"/>
              <a:gd name="connsiteY2" fmla="*/ 37680 h 6895680"/>
              <a:gd name="connsiteX3" fmla="*/ 12192000 w 12192000"/>
              <a:gd name="connsiteY3" fmla="*/ 647701 h 6895680"/>
              <a:gd name="connsiteX4" fmla="*/ 12192000 w 12192000"/>
              <a:gd name="connsiteY4" fmla="*/ 6324180 h 6895680"/>
              <a:gd name="connsiteX5" fmla="*/ 10360024 w 12192000"/>
              <a:gd name="connsiteY5" fmla="*/ 6324180 h 6895680"/>
              <a:gd name="connsiteX6" fmla="*/ 10360024 w 12192000"/>
              <a:gd name="connsiteY6" fmla="*/ 6895680 h 6895680"/>
              <a:gd name="connsiteX7" fmla="*/ 6095999 w 12192000"/>
              <a:gd name="connsiteY7" fmla="*/ 6895680 h 6895680"/>
              <a:gd name="connsiteX8" fmla="*/ 6095999 w 12192000"/>
              <a:gd name="connsiteY8" fmla="*/ 6895679 h 6895680"/>
              <a:gd name="connsiteX9" fmla="*/ 5880100 w 12192000"/>
              <a:gd name="connsiteY9" fmla="*/ 6895679 h 6895680"/>
              <a:gd name="connsiteX10" fmla="*/ 5880100 w 12192000"/>
              <a:gd name="connsiteY10" fmla="*/ 6895680 h 6895680"/>
              <a:gd name="connsiteX11" fmla="*/ 0 w 12192000"/>
              <a:gd name="connsiteY11" fmla="*/ 6895680 h 6895680"/>
              <a:gd name="connsiteX12" fmla="*/ 0 w 12192000"/>
              <a:gd name="connsiteY12" fmla="*/ 10692 h 6895680"/>
              <a:gd name="connsiteX13" fmla="*/ 5159375 w 12192000"/>
              <a:gd name="connsiteY13" fmla="*/ 10692 h 6895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6895680">
                <a:moveTo>
                  <a:pt x="5159375" y="0"/>
                </a:moveTo>
                <a:lnTo>
                  <a:pt x="12192000" y="0"/>
                </a:lnTo>
                <a:lnTo>
                  <a:pt x="12192000" y="37680"/>
                </a:lnTo>
                <a:lnTo>
                  <a:pt x="12192000" y="647701"/>
                </a:lnTo>
                <a:lnTo>
                  <a:pt x="12192000" y="6324180"/>
                </a:lnTo>
                <a:lnTo>
                  <a:pt x="10360024" y="6324180"/>
                </a:lnTo>
                <a:lnTo>
                  <a:pt x="10360024" y="6895680"/>
                </a:lnTo>
                <a:lnTo>
                  <a:pt x="6095999" y="6895680"/>
                </a:lnTo>
                <a:lnTo>
                  <a:pt x="6095999" y="6895679"/>
                </a:lnTo>
                <a:lnTo>
                  <a:pt x="5880100" y="6895679"/>
                </a:lnTo>
                <a:lnTo>
                  <a:pt x="5880100" y="6895680"/>
                </a:lnTo>
                <a:lnTo>
                  <a:pt x="0" y="6895680"/>
                </a:lnTo>
                <a:lnTo>
                  <a:pt x="0" y="10692"/>
                </a:lnTo>
                <a:lnTo>
                  <a:pt x="5159375" y="10692"/>
                </a:lnTo>
                <a:close/>
              </a:path>
            </a:pathLst>
          </a:custGeom>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solidFill>
                  <a:schemeClr val="tx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b="0" i="0">
                <a:latin typeface="FF DIN Pro for IIC" panose="020B0504020201010104" pitchFamily="34" charset="0"/>
              </a:rPr>
              <a:t>Place image here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b="0" i="0">
              <a:latin typeface="FF DIN Pro for IIC" panose="020B0504020201010104" pitchFamily="34" charset="0"/>
            </a:endParaRPr>
          </a:p>
          <a:p>
            <a:endParaRPr lang="en-US"/>
          </a:p>
        </p:txBody>
      </p:sp>
      <p:sp>
        <p:nvSpPr>
          <p:cNvPr id="7" name="Title 1">
            <a:extLst>
              <a:ext uri="{FF2B5EF4-FFF2-40B4-BE49-F238E27FC236}">
                <a16:creationId xmlns:a16="http://schemas.microsoft.com/office/drawing/2014/main" id="{4F1A8C53-A832-1F40-BC5D-1830FD4516E8}"/>
              </a:ext>
            </a:extLst>
          </p:cNvPr>
          <p:cNvSpPr>
            <a:spLocks noGrp="1"/>
          </p:cNvSpPr>
          <p:nvPr>
            <p:ph type="ctrTitle" hasCustomPrompt="1"/>
          </p:nvPr>
        </p:nvSpPr>
        <p:spPr>
          <a:xfrm>
            <a:off x="0" y="-27384"/>
            <a:ext cx="4873625" cy="6889644"/>
          </a:xfrm>
          <a:prstGeom prst="rect">
            <a:avLst/>
          </a:prstGeom>
          <a:solidFill>
            <a:schemeClr val="accent2">
              <a:alpha val="80000"/>
            </a:schemeClr>
          </a:solidFill>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600" b="1" i="0" kern="1200" spc="600">
                <a:noFill/>
                <a:latin typeface="FF DIN Pro for IIC Black" panose="020B0504020201010104" pitchFamily="34" charset="0"/>
                <a:ea typeface="+mj-ea"/>
                <a:cs typeface="+mj-cs"/>
              </a:defRPr>
            </a:lvl1pPr>
          </a:lstStyle>
          <a:p>
            <a:r>
              <a:rPr lang="nl-NL"/>
              <a:t>Klik om stijl te bewerken</a:t>
            </a:r>
            <a:endParaRPr lang="aa-ET"/>
          </a:p>
        </p:txBody>
      </p:sp>
      <p:sp>
        <p:nvSpPr>
          <p:cNvPr id="14" name="Tijdelijke aanduiding voor tekst 2">
            <a:extLst>
              <a:ext uri="{FF2B5EF4-FFF2-40B4-BE49-F238E27FC236}">
                <a16:creationId xmlns:a16="http://schemas.microsoft.com/office/drawing/2014/main" id="{09D82B41-24B2-3247-B63E-2B359F225D13}"/>
              </a:ext>
            </a:extLst>
          </p:cNvPr>
          <p:cNvSpPr>
            <a:spLocks noGrp="1"/>
          </p:cNvSpPr>
          <p:nvPr>
            <p:ph type="body" sz="quarter" idx="21" hasCustomPrompt="1"/>
          </p:nvPr>
        </p:nvSpPr>
        <p:spPr>
          <a:xfrm>
            <a:off x="878514" y="2286000"/>
            <a:ext cx="3148607" cy="2286000"/>
          </a:xfrm>
          <a:prstGeom prst="rect">
            <a:avLst/>
          </a:prstGeom>
        </p:spPr>
        <p:txBody>
          <a:bodyPr lIns="0" tIns="0" rIns="0" bIns="0" anchor="t" anchorCtr="0">
            <a:noAutofit/>
          </a:bodyPr>
          <a:lstStyle>
            <a:lvl1pPr marL="0" indent="0">
              <a:lnSpc>
                <a:spcPts val="4000"/>
              </a:lnSpc>
              <a:spcBef>
                <a:spcPts val="0"/>
              </a:spcBef>
              <a:buNone/>
              <a:defRPr sz="4000" b="1" i="0" cap="all" spc="0" baseline="0">
                <a:solidFill>
                  <a:schemeClr val="bg1"/>
                </a:solidFill>
                <a:latin typeface="FF DIN Pro for IIC" panose="020B0504020201010104" pitchFamily="34" charset="0"/>
              </a:defRPr>
            </a:lvl1pPr>
          </a:lstStyle>
          <a:p>
            <a:pPr lvl="0"/>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p>
        </p:txBody>
      </p:sp>
      <p:sp>
        <p:nvSpPr>
          <p:cNvPr id="8" name="Subtitle 2">
            <a:extLst>
              <a:ext uri="{FF2B5EF4-FFF2-40B4-BE49-F238E27FC236}">
                <a16:creationId xmlns:a16="http://schemas.microsoft.com/office/drawing/2014/main" id="{61CF557F-14C8-8E4E-9E9D-F91826F3E2F9}"/>
              </a:ext>
            </a:extLst>
          </p:cNvPr>
          <p:cNvSpPr>
            <a:spLocks noGrp="1"/>
          </p:cNvSpPr>
          <p:nvPr>
            <p:ph type="subTitle" idx="1"/>
          </p:nvPr>
        </p:nvSpPr>
        <p:spPr>
          <a:xfrm>
            <a:off x="10971599" y="-2921"/>
            <a:ext cx="1220400" cy="1141200"/>
          </a:xfrm>
          <a:prstGeom prst="rect">
            <a:avLst/>
          </a:prstGeom>
          <a:solidFill>
            <a:srgbClr val="E30513">
              <a:alpha val="80000"/>
            </a:srgbClr>
          </a:solidFill>
        </p:spPr>
        <p:txBody>
          <a:bodyPr vert="horz" lIns="91440" tIns="4572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0" i="0" kern="1200" spc="300">
                <a:noFill/>
                <a:latin typeface="FF DIN Pro for IIC Light" panose="020B05040202010101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spc="300">
                <a:solidFill>
                  <a:schemeClr val="tx1"/>
                </a:solidFill>
                <a:latin typeface="FF DIN Pro for IIC Light" panose="020B05040202010101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spc="300">
                <a:solidFill>
                  <a:schemeClr val="tx1"/>
                </a:solidFill>
                <a:latin typeface="FF DIN Pro for IIC Light" panose="020B05040202010101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Click to edit Master subtitle style</a:t>
            </a:r>
            <a:endParaRPr lang="aa-ET"/>
          </a:p>
        </p:txBody>
      </p:sp>
      <p:sp>
        <p:nvSpPr>
          <p:cNvPr id="13" name="Tijdelijke aanduiding voor tekst 6">
            <a:extLst>
              <a:ext uri="{FF2B5EF4-FFF2-40B4-BE49-F238E27FC236}">
                <a16:creationId xmlns:a16="http://schemas.microsoft.com/office/drawing/2014/main" id="{A9A8647E-50D3-5D44-BA29-A4D4CBFBF18A}"/>
              </a:ext>
            </a:extLst>
          </p:cNvPr>
          <p:cNvSpPr>
            <a:spLocks noGrp="1"/>
          </p:cNvSpPr>
          <p:nvPr>
            <p:ph type="body" sz="quarter" idx="19" hasCustomPrompt="1"/>
          </p:nvPr>
        </p:nvSpPr>
        <p:spPr>
          <a:xfrm>
            <a:off x="879713" y="1713600"/>
            <a:ext cx="3148607" cy="280800"/>
          </a:xfrm>
          <a:prstGeom prst="rect">
            <a:avLst/>
          </a:prstGeom>
        </p:spPr>
        <p:txBody>
          <a:bodyPr lIns="0" tIns="0" rIns="0" bIns="0">
            <a:noAutofit/>
          </a:bodyPr>
          <a:lstStyle>
            <a:lvl1pPr marL="0" indent="0">
              <a:buNone/>
              <a:defRPr sz="2000" b="0" i="0">
                <a:solidFill>
                  <a:schemeClr val="bg1"/>
                </a:solidFill>
                <a:latin typeface="FF DIN Pro for IIC" panose="020B0504020201010104" pitchFamily="34" charset="0"/>
              </a:defRPr>
            </a:lvl1pPr>
            <a:lvl2pPr marL="457200" indent="0">
              <a:buNone/>
              <a:defRPr sz="2000" b="1" i="0">
                <a:solidFill>
                  <a:schemeClr val="bg1"/>
                </a:solidFill>
                <a:latin typeface="FF DIN Pro for IIC" panose="020B0504020201010104" pitchFamily="34" charset="0"/>
              </a:defRPr>
            </a:lvl2pPr>
            <a:lvl3pPr marL="914400" indent="0">
              <a:buNone/>
              <a:defRPr sz="2000" b="1" i="0">
                <a:solidFill>
                  <a:schemeClr val="bg1"/>
                </a:solidFill>
                <a:latin typeface="FF DIN Pro for IIC" panose="020B0504020201010104" pitchFamily="34" charset="0"/>
              </a:defRPr>
            </a:lvl3pPr>
            <a:lvl4pPr marL="1371600" indent="0">
              <a:buNone/>
              <a:defRPr sz="2000" b="1" i="0">
                <a:solidFill>
                  <a:schemeClr val="bg1"/>
                </a:solidFill>
                <a:latin typeface="FF DIN Pro for IIC" panose="020B0504020201010104" pitchFamily="34" charset="0"/>
              </a:defRPr>
            </a:lvl4pPr>
            <a:lvl5pPr marL="1828800" indent="0">
              <a:buNone/>
              <a:defRPr sz="2000" b="1" i="0">
                <a:solidFill>
                  <a:schemeClr val="bg1"/>
                </a:solidFill>
                <a:latin typeface="FF DIN Pro for IIC" panose="020B0504020201010104" pitchFamily="34" charset="0"/>
              </a:defRPr>
            </a:lvl5pPr>
          </a:lstStyle>
          <a:p>
            <a:pPr lvl="0"/>
            <a:r>
              <a:rPr lang="en-GB" noProof="0"/>
              <a:t>Place subtitle here</a:t>
            </a:r>
          </a:p>
        </p:txBody>
      </p:sp>
    </p:spTree>
    <p:extLst>
      <p:ext uri="{BB962C8B-B14F-4D97-AF65-F5344CB8AC3E}">
        <p14:creationId xmlns:p14="http://schemas.microsoft.com/office/powerpoint/2010/main" val="173299169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Divider Slide Split">
    <p:spTree>
      <p:nvGrpSpPr>
        <p:cNvPr id="1" name=""/>
        <p:cNvGrpSpPr/>
        <p:nvPr/>
      </p:nvGrpSpPr>
      <p:grpSpPr>
        <a:xfrm>
          <a:off x="0" y="0"/>
          <a:ext cx="0" cy="0"/>
          <a:chOff x="0" y="0"/>
          <a:chExt cx="0" cy="0"/>
        </a:xfrm>
      </p:grpSpPr>
      <p:sp>
        <p:nvSpPr>
          <p:cNvPr id="23" name="Tijdelijke aanduiding voor afbeelding 22">
            <a:extLst>
              <a:ext uri="{FF2B5EF4-FFF2-40B4-BE49-F238E27FC236}">
                <a16:creationId xmlns:a16="http://schemas.microsoft.com/office/drawing/2014/main" id="{E6981E23-9DD7-1945-9A48-25582F23A420}"/>
              </a:ext>
            </a:extLst>
          </p:cNvPr>
          <p:cNvSpPr>
            <a:spLocks noGrp="1"/>
          </p:cNvSpPr>
          <p:nvPr>
            <p:ph type="pic" sz="quarter" idx="22" hasCustomPrompt="1"/>
          </p:nvPr>
        </p:nvSpPr>
        <p:spPr>
          <a:xfrm>
            <a:off x="4873624" y="-3176"/>
            <a:ext cx="7318375" cy="6858001"/>
          </a:xfrm>
          <a:custGeom>
            <a:avLst/>
            <a:gdLst>
              <a:gd name="connsiteX0" fmla="*/ 0 w 7318376"/>
              <a:gd name="connsiteY0" fmla="*/ 0 h 6861176"/>
              <a:gd name="connsiteX1" fmla="*/ 3660775 w 7318376"/>
              <a:gd name="connsiteY1" fmla="*/ 0 h 6861176"/>
              <a:gd name="connsiteX2" fmla="*/ 3660775 w 7318376"/>
              <a:gd name="connsiteY2" fmla="*/ 3176 h 6861176"/>
              <a:gd name="connsiteX3" fmla="*/ 4246564 w 7318376"/>
              <a:gd name="connsiteY3" fmla="*/ 3176 h 6861176"/>
              <a:gd name="connsiteX4" fmla="*/ 5486400 w 7318376"/>
              <a:gd name="connsiteY4" fmla="*/ 3176 h 6861176"/>
              <a:gd name="connsiteX5" fmla="*/ 7318376 w 7318376"/>
              <a:gd name="connsiteY5" fmla="*/ 3176 h 6861176"/>
              <a:gd name="connsiteX6" fmla="*/ 7318376 w 7318376"/>
              <a:gd name="connsiteY6" fmla="*/ 6289676 h 6861176"/>
              <a:gd name="connsiteX7" fmla="*/ 5486400 w 7318376"/>
              <a:gd name="connsiteY7" fmla="*/ 6289676 h 6861176"/>
              <a:gd name="connsiteX8" fmla="*/ 5486400 w 7318376"/>
              <a:gd name="connsiteY8" fmla="*/ 6861176 h 6861176"/>
              <a:gd name="connsiteX9" fmla="*/ 1222375 w 7318376"/>
              <a:gd name="connsiteY9" fmla="*/ 6861176 h 6861176"/>
              <a:gd name="connsiteX10" fmla="*/ 1222375 w 7318376"/>
              <a:gd name="connsiteY10" fmla="*/ 6861175 h 6861176"/>
              <a:gd name="connsiteX11" fmla="*/ 0 w 7318376"/>
              <a:gd name="connsiteY11" fmla="*/ 6861175 h 6861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318376" h="6861176">
                <a:moveTo>
                  <a:pt x="0" y="0"/>
                </a:moveTo>
                <a:lnTo>
                  <a:pt x="3660775" y="0"/>
                </a:lnTo>
                <a:lnTo>
                  <a:pt x="3660775" y="3176"/>
                </a:lnTo>
                <a:lnTo>
                  <a:pt x="4246564" y="3176"/>
                </a:lnTo>
                <a:lnTo>
                  <a:pt x="5486400" y="3176"/>
                </a:lnTo>
                <a:lnTo>
                  <a:pt x="7318376" y="3176"/>
                </a:lnTo>
                <a:lnTo>
                  <a:pt x="7318376" y="6289676"/>
                </a:lnTo>
                <a:lnTo>
                  <a:pt x="5486400" y="6289676"/>
                </a:lnTo>
                <a:lnTo>
                  <a:pt x="5486400" y="6861176"/>
                </a:lnTo>
                <a:lnTo>
                  <a:pt x="1222375" y="6861176"/>
                </a:lnTo>
                <a:lnTo>
                  <a:pt x="1222375" y="6861175"/>
                </a:lnTo>
                <a:lnTo>
                  <a:pt x="0" y="6861175"/>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 name="Rechthoek 1">
            <a:extLst>
              <a:ext uri="{FF2B5EF4-FFF2-40B4-BE49-F238E27FC236}">
                <a16:creationId xmlns:a16="http://schemas.microsoft.com/office/drawing/2014/main" id="{4767E126-2379-BB4B-ABE2-6DB4C147BFE2}"/>
              </a:ext>
            </a:extLst>
          </p:cNvPr>
          <p:cNvSpPr/>
          <p:nvPr userDrawn="1"/>
        </p:nvSpPr>
        <p:spPr>
          <a:xfrm>
            <a:off x="0" y="0"/>
            <a:ext cx="4873625"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19" name="Subtitle 2">
            <a:extLst>
              <a:ext uri="{FF2B5EF4-FFF2-40B4-BE49-F238E27FC236}">
                <a16:creationId xmlns:a16="http://schemas.microsoft.com/office/drawing/2014/main" id="{1E52DB78-1437-B04E-BCDC-786FAA5F4BE5}"/>
              </a:ext>
            </a:extLst>
          </p:cNvPr>
          <p:cNvSpPr>
            <a:spLocks noGrp="1"/>
          </p:cNvSpPr>
          <p:nvPr>
            <p:ph type="subTitle" idx="1"/>
          </p:nvPr>
        </p:nvSpPr>
        <p:spPr>
          <a:xfrm>
            <a:off x="10971599" y="-2921"/>
            <a:ext cx="1220400" cy="1141200"/>
          </a:xfrm>
          <a:prstGeom prst="rect">
            <a:avLst/>
          </a:prstGeom>
          <a:solidFill>
            <a:srgbClr val="E30513"/>
          </a:solidFill>
        </p:spPr>
        <p:txBody>
          <a:bodyPr vert="horz" lIns="91440" tIns="45720" rIns="91440" bIns="45720" rtlCol="0"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0" i="0" kern="1200" spc="300">
                <a:noFill/>
                <a:latin typeface="FF DIN Pro for IIC Light" panose="020B05040202010101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0" i="0" kern="1200" spc="300">
                <a:solidFill>
                  <a:schemeClr val="tx1"/>
                </a:solidFill>
                <a:latin typeface="FF DIN Pro for IIC Light" panose="020B05040202010101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0" i="0" kern="1200" spc="300">
                <a:solidFill>
                  <a:schemeClr val="tx1"/>
                </a:solidFill>
                <a:latin typeface="FF DIN Pro for IIC Light" panose="020B05040202010101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0" i="0" kern="1200" spc="300">
                <a:solidFill>
                  <a:schemeClr val="tx1"/>
                </a:solidFill>
                <a:latin typeface="FF DIN Pro for IIC Light" panose="020B050402020101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t>Click to edit Master subtitle style</a:t>
            </a:r>
            <a:endParaRPr lang="aa-ET"/>
          </a:p>
        </p:txBody>
      </p:sp>
      <p:sp>
        <p:nvSpPr>
          <p:cNvPr id="12" name="Tijdelijke aanduiding voor tekst 6">
            <a:extLst>
              <a:ext uri="{FF2B5EF4-FFF2-40B4-BE49-F238E27FC236}">
                <a16:creationId xmlns:a16="http://schemas.microsoft.com/office/drawing/2014/main" id="{04248A76-66F8-7C4F-BBFF-2451CD513708}"/>
              </a:ext>
            </a:extLst>
          </p:cNvPr>
          <p:cNvSpPr>
            <a:spLocks noGrp="1"/>
          </p:cNvSpPr>
          <p:nvPr>
            <p:ph type="body" sz="quarter" idx="19" hasCustomPrompt="1"/>
          </p:nvPr>
        </p:nvSpPr>
        <p:spPr>
          <a:xfrm>
            <a:off x="878514" y="1717200"/>
            <a:ext cx="3148607" cy="280800"/>
          </a:xfrm>
          <a:prstGeom prst="rect">
            <a:avLst/>
          </a:prstGeom>
        </p:spPr>
        <p:txBody>
          <a:bodyPr lIns="0" tIns="0" rIns="0" bIns="0">
            <a:noAutofit/>
          </a:bodyPr>
          <a:lstStyle>
            <a:lvl1pPr marL="0" indent="0">
              <a:buNone/>
              <a:defRPr sz="2000" b="0" i="0">
                <a:solidFill>
                  <a:schemeClr val="bg1"/>
                </a:solidFill>
                <a:latin typeface="FF DIN Pro for IIC" panose="020B0504020201010104" pitchFamily="34" charset="0"/>
              </a:defRPr>
            </a:lvl1pPr>
            <a:lvl2pPr marL="457200" indent="0">
              <a:buNone/>
              <a:defRPr sz="2000" b="1" i="0">
                <a:solidFill>
                  <a:schemeClr val="bg1"/>
                </a:solidFill>
                <a:latin typeface="FF DIN Pro for IIC" panose="020B0504020201010104" pitchFamily="34" charset="0"/>
              </a:defRPr>
            </a:lvl2pPr>
            <a:lvl3pPr marL="914400" indent="0">
              <a:buNone/>
              <a:defRPr sz="2000" b="1" i="0">
                <a:solidFill>
                  <a:schemeClr val="bg1"/>
                </a:solidFill>
                <a:latin typeface="FF DIN Pro for IIC" panose="020B0504020201010104" pitchFamily="34" charset="0"/>
              </a:defRPr>
            </a:lvl3pPr>
            <a:lvl4pPr marL="1371600" indent="0">
              <a:buNone/>
              <a:defRPr sz="2000" b="1" i="0">
                <a:solidFill>
                  <a:schemeClr val="bg1"/>
                </a:solidFill>
                <a:latin typeface="FF DIN Pro for IIC" panose="020B0504020201010104" pitchFamily="34" charset="0"/>
              </a:defRPr>
            </a:lvl4pPr>
            <a:lvl5pPr marL="1828800" indent="0">
              <a:buNone/>
              <a:defRPr sz="2000" b="1" i="0">
                <a:solidFill>
                  <a:schemeClr val="bg1"/>
                </a:solidFill>
                <a:latin typeface="FF DIN Pro for IIC" panose="020B0504020201010104" pitchFamily="34" charset="0"/>
              </a:defRPr>
            </a:lvl5pPr>
          </a:lstStyle>
          <a:p>
            <a:pPr lvl="0"/>
            <a:r>
              <a:rPr lang="en-GB" noProof="0"/>
              <a:t>Place subtitle here</a:t>
            </a:r>
          </a:p>
        </p:txBody>
      </p:sp>
      <p:sp>
        <p:nvSpPr>
          <p:cNvPr id="16" name="Tijdelijke aanduiding voor tekst 2">
            <a:extLst>
              <a:ext uri="{FF2B5EF4-FFF2-40B4-BE49-F238E27FC236}">
                <a16:creationId xmlns:a16="http://schemas.microsoft.com/office/drawing/2014/main" id="{F1BF6D9D-FC54-A14A-A9BF-68D459A29998}"/>
              </a:ext>
            </a:extLst>
          </p:cNvPr>
          <p:cNvSpPr>
            <a:spLocks noGrp="1"/>
          </p:cNvSpPr>
          <p:nvPr>
            <p:ph type="body" sz="quarter" idx="21" hasCustomPrompt="1"/>
          </p:nvPr>
        </p:nvSpPr>
        <p:spPr>
          <a:xfrm>
            <a:off x="877315" y="2289600"/>
            <a:ext cx="3148607" cy="2286000"/>
          </a:xfrm>
          <a:prstGeom prst="rect">
            <a:avLst/>
          </a:prstGeom>
        </p:spPr>
        <p:txBody>
          <a:bodyPr lIns="0" tIns="0" rIns="0" bIns="0" anchor="t" anchorCtr="0">
            <a:noAutofit/>
          </a:bodyPr>
          <a:lstStyle>
            <a:lvl1pPr marL="0" indent="0">
              <a:lnSpc>
                <a:spcPts val="4000"/>
              </a:lnSpc>
              <a:spcBef>
                <a:spcPts val="0"/>
              </a:spcBef>
              <a:buNone/>
              <a:defRPr sz="4000" b="1" i="0" cap="all" spc="0" baseline="0">
                <a:solidFill>
                  <a:schemeClr val="bg1"/>
                </a:solidFill>
                <a:latin typeface="FF DIN Pro for IIC" panose="020B0504020201010104" pitchFamily="34" charset="0"/>
              </a:defRPr>
            </a:lvl1pPr>
          </a:lstStyle>
          <a:p>
            <a:pPr lvl="0"/>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p>
        </p:txBody>
      </p:sp>
    </p:spTree>
    <p:extLst>
      <p:ext uri="{BB962C8B-B14F-4D97-AF65-F5344CB8AC3E}">
        <p14:creationId xmlns:p14="http://schemas.microsoft.com/office/powerpoint/2010/main" val="3079522571"/>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2304">
          <p15:clr>
            <a:srgbClr val="FBAE40"/>
          </p15:clr>
        </p15:guide>
        <p15:guide id="9" pos="1534">
          <p15:clr>
            <a:srgbClr val="FBAE40"/>
          </p15:clr>
        </p15:guide>
        <p15:guide id="10" pos="768">
          <p15:clr>
            <a:srgbClr val="FBAE40"/>
          </p15:clr>
        </p15:guide>
        <p15:guide id="11" orient="horz" pos="2160">
          <p15:clr>
            <a:srgbClr val="FBAE40"/>
          </p15:clr>
        </p15:guide>
        <p15:guide id="12" orient="horz" pos="2880">
          <p15:clr>
            <a:srgbClr val="FBAE40"/>
          </p15:clr>
        </p15:guide>
        <p15:guide id="13" orient="horz" pos="3600">
          <p15:clr>
            <a:srgbClr val="FBAE40"/>
          </p15:clr>
        </p15:guide>
        <p15:guide id="14" pos="4990">
          <p15:clr>
            <a:srgbClr val="FBAE40"/>
          </p15:clr>
        </p15:guide>
        <p15:guide id="15" pos="6144">
          <p15:clr>
            <a:srgbClr val="FBAE40"/>
          </p15:clr>
        </p15:guide>
        <p15:guide id="16" pos="6526">
          <p15:clr>
            <a:srgbClr val="FBAE40"/>
          </p15:clr>
        </p15:guide>
        <p15:guide id="17" pos="7296">
          <p15:clr>
            <a:srgbClr val="FBAE40"/>
          </p15:clr>
        </p15:guide>
        <p15:guide id="18" pos="4220">
          <p15:clr>
            <a:srgbClr val="FBAE40"/>
          </p15:clr>
        </p15:guide>
        <p15:guide id="19" pos="3454">
          <p15:clr>
            <a:srgbClr val="FBAE40"/>
          </p15:clr>
        </p15:guide>
        <p15:guide id="20" pos="2684">
          <p15:clr>
            <a:srgbClr val="FBAE40"/>
          </p15:clr>
        </p15:guide>
        <p15:guide id="21" pos="1916">
          <p15:clr>
            <a:srgbClr val="FBAE40"/>
          </p15:clr>
        </p15:guide>
        <p15:guide id="22" pos="1152">
          <p15:clr>
            <a:srgbClr val="FBAE40"/>
          </p15:clr>
        </p15:guide>
        <p15:guide id="23" pos="384">
          <p15:clr>
            <a:srgbClr val="FBAE40"/>
          </p15:clr>
        </p15:guide>
        <p15:guide id="24" orient="horz" pos="346">
          <p15:clr>
            <a:srgbClr val="FBAE40"/>
          </p15:clr>
        </p15:guide>
        <p15:guide id="25" orient="horz" pos="1078">
          <p15:clr>
            <a:srgbClr val="FBAE40"/>
          </p15:clr>
        </p15:guide>
        <p15:guide id="26" orient="horz" pos="1800">
          <p15:clr>
            <a:srgbClr val="FBAE40"/>
          </p15:clr>
        </p15:guide>
        <p15:guide id="27" orient="horz" pos="2518">
          <p15:clr>
            <a:srgbClr val="FBAE40"/>
          </p15:clr>
        </p15:guide>
        <p15:guide id="28" orient="horz" pos="3240">
          <p15:clr>
            <a:srgbClr val="FBAE40"/>
          </p15:clr>
        </p15:guide>
        <p15:guide id="29" orient="horz" pos="39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4" name="Tijdelijke aanduiding voor tekst 14">
            <a:extLst>
              <a:ext uri="{FF2B5EF4-FFF2-40B4-BE49-F238E27FC236}">
                <a16:creationId xmlns:a16="http://schemas.microsoft.com/office/drawing/2014/main" id="{4BFAE356-A919-478B-A746-0C81711991AD}"/>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Tree>
    <p:extLst>
      <p:ext uri="{BB962C8B-B14F-4D97-AF65-F5344CB8AC3E}">
        <p14:creationId xmlns:p14="http://schemas.microsoft.com/office/powerpoint/2010/main" val="33516477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ext Content Slide 1">
    <p:spTree>
      <p:nvGrpSpPr>
        <p:cNvPr id="1" name=""/>
        <p:cNvGrpSpPr/>
        <p:nvPr/>
      </p:nvGrpSpPr>
      <p:grpSpPr>
        <a:xfrm>
          <a:off x="0" y="0"/>
          <a:ext cx="0" cy="0"/>
          <a:chOff x="0" y="0"/>
          <a:chExt cx="0" cy="0"/>
        </a:xfrm>
      </p:grpSpPr>
      <p:sp>
        <p:nvSpPr>
          <p:cNvPr id="18" name="Tijdelijke aanduiding voor tekst 14">
            <a:extLst>
              <a:ext uri="{FF2B5EF4-FFF2-40B4-BE49-F238E27FC236}">
                <a16:creationId xmlns:a16="http://schemas.microsoft.com/office/drawing/2014/main" id="{FB90BB04-2564-F241-97AE-965326EB828C}"/>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14" name="Titel 3">
            <a:extLst>
              <a:ext uri="{FF2B5EF4-FFF2-40B4-BE49-F238E27FC236}">
                <a16:creationId xmlns:a16="http://schemas.microsoft.com/office/drawing/2014/main" id="{6BE91B91-C85B-D646-B476-063199D7868C}"/>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
        <p:nvSpPr>
          <p:cNvPr id="19" name="Tijdelijke aanduiding voor tekst 2">
            <a:extLst>
              <a:ext uri="{FF2B5EF4-FFF2-40B4-BE49-F238E27FC236}">
                <a16:creationId xmlns:a16="http://schemas.microsoft.com/office/drawing/2014/main" id="{4F3A31E0-6279-BF41-96F5-992AF8DC0A9D}"/>
              </a:ext>
            </a:extLst>
          </p:cNvPr>
          <p:cNvSpPr>
            <a:spLocks noGrp="1"/>
          </p:cNvSpPr>
          <p:nvPr>
            <p:ph type="body" sz="quarter" idx="34" hasCustomPrompt="1"/>
          </p:nvPr>
        </p:nvSpPr>
        <p:spPr>
          <a:xfrm>
            <a:off x="880104" y="1964741"/>
            <a:ext cx="10400472" cy="3582144"/>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Tree>
    <p:extLst>
      <p:ext uri="{BB962C8B-B14F-4D97-AF65-F5344CB8AC3E}">
        <p14:creationId xmlns:p14="http://schemas.microsoft.com/office/powerpoint/2010/main" val="1039816397"/>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3070">
          <p15:clr>
            <a:srgbClr val="FBAE40"/>
          </p15:clr>
        </p15:guide>
        <p15:guide id="9" pos="2304">
          <p15:clr>
            <a:srgbClr val="FBAE40"/>
          </p15:clr>
        </p15:guide>
        <p15:guide id="10" pos="1527">
          <p15:clr>
            <a:srgbClr val="FBAE40"/>
          </p15:clr>
        </p15:guide>
        <p15:guide id="11" pos="768">
          <p15:clr>
            <a:srgbClr val="FBAE40"/>
          </p15:clr>
        </p15:guide>
        <p15:guide id="12" orient="horz" pos="2160">
          <p15:clr>
            <a:srgbClr val="FBAE40"/>
          </p15:clr>
        </p15:guide>
        <p15:guide id="13" orient="horz" pos="2880">
          <p15:clr>
            <a:srgbClr val="FBAE40"/>
          </p15:clr>
        </p15:guide>
        <p15:guide id="14" orient="horz" pos="3600">
          <p15:clr>
            <a:srgbClr val="FBAE40"/>
          </p15:clr>
        </p15:guide>
        <p15:guide id="15" pos="4990">
          <p15:clr>
            <a:srgbClr val="FBAE40"/>
          </p15:clr>
        </p15:guide>
        <p15:guide id="16" pos="6144">
          <p15:clr>
            <a:srgbClr val="FBAE40"/>
          </p15:clr>
        </p15:guide>
        <p15:guide id="17" pos="6526">
          <p15:clr>
            <a:srgbClr val="FBAE40"/>
          </p15:clr>
        </p15:guide>
        <p15:guide id="18" pos="7296">
          <p15:clr>
            <a:srgbClr val="FBAE40"/>
          </p15:clr>
        </p15:guide>
        <p15:guide id="19" pos="4203">
          <p15:clr>
            <a:srgbClr val="FBAE40"/>
          </p15:clr>
        </p15:guide>
        <p15:guide id="20" pos="3454">
          <p15:clr>
            <a:srgbClr val="FBAE40"/>
          </p15:clr>
        </p15:guide>
        <p15:guide id="21" pos="2684">
          <p15:clr>
            <a:srgbClr val="FBAE40"/>
          </p15:clr>
        </p15:guide>
        <p15:guide id="22" pos="1916">
          <p15:clr>
            <a:srgbClr val="FBAE40"/>
          </p15:clr>
        </p15:guide>
        <p15:guide id="23" pos="1152">
          <p15:clr>
            <a:srgbClr val="FBAE40"/>
          </p15:clr>
        </p15:guide>
        <p15:guide id="24" pos="384">
          <p15:clr>
            <a:srgbClr val="FBAE40"/>
          </p15:clr>
        </p15:guide>
        <p15:guide id="25" orient="horz" pos="357">
          <p15:clr>
            <a:srgbClr val="FBAE40"/>
          </p15:clr>
        </p15:guide>
        <p15:guide id="26" orient="horz" pos="1078">
          <p15:clr>
            <a:srgbClr val="FBAE40"/>
          </p15:clr>
        </p15:guide>
        <p15:guide id="27" orient="horz" pos="1800">
          <p15:clr>
            <a:srgbClr val="FBAE40"/>
          </p15:clr>
        </p15:guide>
        <p15:guide id="28" orient="horz" pos="2518">
          <p15:clr>
            <a:srgbClr val="FBAE40"/>
          </p15:clr>
        </p15:guide>
        <p15:guide id="29" orient="horz" pos="3240">
          <p15:clr>
            <a:srgbClr val="FBAE40"/>
          </p15:clr>
        </p15:guide>
        <p15:guide id="30" orient="horz" pos="396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ext Content Slide 2">
    <p:spTree>
      <p:nvGrpSpPr>
        <p:cNvPr id="1" name=""/>
        <p:cNvGrpSpPr/>
        <p:nvPr/>
      </p:nvGrpSpPr>
      <p:grpSpPr>
        <a:xfrm>
          <a:off x="0" y="0"/>
          <a:ext cx="0" cy="0"/>
          <a:chOff x="0" y="0"/>
          <a:chExt cx="0" cy="0"/>
        </a:xfrm>
      </p:grpSpPr>
      <p:sp>
        <p:nvSpPr>
          <p:cNvPr id="35" name="Tijdelijke aanduiding voor tekst 29">
            <a:extLst>
              <a:ext uri="{FF2B5EF4-FFF2-40B4-BE49-F238E27FC236}">
                <a16:creationId xmlns:a16="http://schemas.microsoft.com/office/drawing/2014/main" id="{58DB8B14-486B-4948-8204-CFFB47B522C8}"/>
              </a:ext>
            </a:extLst>
          </p:cNvPr>
          <p:cNvSpPr>
            <a:spLocks noGrp="1"/>
          </p:cNvSpPr>
          <p:nvPr>
            <p:ph type="body" sz="quarter" idx="23" hasCustomPrompt="1"/>
          </p:nvPr>
        </p:nvSpPr>
        <p:spPr>
          <a:xfrm>
            <a:off x="874559" y="1896142"/>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6" name="Tijdelijke aanduiding voor tekst 29">
            <a:extLst>
              <a:ext uri="{FF2B5EF4-FFF2-40B4-BE49-F238E27FC236}">
                <a16:creationId xmlns:a16="http://schemas.microsoft.com/office/drawing/2014/main" id="{4F212C15-A436-AD4F-A7EE-299C70CA277D}"/>
              </a:ext>
            </a:extLst>
          </p:cNvPr>
          <p:cNvSpPr>
            <a:spLocks noGrp="1"/>
          </p:cNvSpPr>
          <p:nvPr>
            <p:ph type="body" sz="quarter" idx="24" hasCustomPrompt="1"/>
          </p:nvPr>
        </p:nvSpPr>
        <p:spPr>
          <a:xfrm>
            <a:off x="874559" y="2177389"/>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7" name="Tijdelijke aanduiding voor tekst 29">
            <a:extLst>
              <a:ext uri="{FF2B5EF4-FFF2-40B4-BE49-F238E27FC236}">
                <a16:creationId xmlns:a16="http://schemas.microsoft.com/office/drawing/2014/main" id="{64CCC5ED-9FBF-294E-A1AC-ED1196E7C6F2}"/>
              </a:ext>
            </a:extLst>
          </p:cNvPr>
          <p:cNvSpPr>
            <a:spLocks noGrp="1"/>
          </p:cNvSpPr>
          <p:nvPr>
            <p:ph type="body" sz="quarter" idx="25" hasCustomPrompt="1"/>
          </p:nvPr>
        </p:nvSpPr>
        <p:spPr>
          <a:xfrm>
            <a:off x="6369453" y="1896142"/>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8" name="Tijdelijke aanduiding voor tekst 29">
            <a:extLst>
              <a:ext uri="{FF2B5EF4-FFF2-40B4-BE49-F238E27FC236}">
                <a16:creationId xmlns:a16="http://schemas.microsoft.com/office/drawing/2014/main" id="{71B0B82E-B272-6142-912C-2EC943C0E8C9}"/>
              </a:ext>
            </a:extLst>
          </p:cNvPr>
          <p:cNvSpPr>
            <a:spLocks noGrp="1"/>
          </p:cNvSpPr>
          <p:nvPr>
            <p:ph type="body" sz="quarter" idx="26" hasCustomPrompt="1"/>
          </p:nvPr>
        </p:nvSpPr>
        <p:spPr>
          <a:xfrm>
            <a:off x="6365259" y="2177389"/>
            <a:ext cx="4244022"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17" name="Tijdelijke aanduiding voor tekst 2">
            <a:extLst>
              <a:ext uri="{FF2B5EF4-FFF2-40B4-BE49-F238E27FC236}">
                <a16:creationId xmlns:a16="http://schemas.microsoft.com/office/drawing/2014/main" id="{CD4CF80A-9CBD-4A45-A343-250AF60DF396}"/>
              </a:ext>
            </a:extLst>
          </p:cNvPr>
          <p:cNvSpPr>
            <a:spLocks noGrp="1"/>
          </p:cNvSpPr>
          <p:nvPr>
            <p:ph type="body" sz="quarter" idx="34" hasCustomPrompt="1"/>
          </p:nvPr>
        </p:nvSpPr>
        <p:spPr>
          <a:xfrm>
            <a:off x="881509" y="2624709"/>
            <a:ext cx="4237072" cy="3086981"/>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19" name="Tijdelijke aanduiding voor tekst 2">
            <a:extLst>
              <a:ext uri="{FF2B5EF4-FFF2-40B4-BE49-F238E27FC236}">
                <a16:creationId xmlns:a16="http://schemas.microsoft.com/office/drawing/2014/main" id="{AD38D4AB-F75F-A840-B939-E24E175C8318}"/>
              </a:ext>
            </a:extLst>
          </p:cNvPr>
          <p:cNvSpPr>
            <a:spLocks noGrp="1"/>
          </p:cNvSpPr>
          <p:nvPr>
            <p:ph type="body" sz="quarter" idx="35" hasCustomPrompt="1"/>
          </p:nvPr>
        </p:nvSpPr>
        <p:spPr>
          <a:xfrm>
            <a:off x="6381060" y="2621913"/>
            <a:ext cx="4237072" cy="3089777"/>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3" name="Rechthoek 22">
            <a:extLst>
              <a:ext uri="{FF2B5EF4-FFF2-40B4-BE49-F238E27FC236}">
                <a16:creationId xmlns:a16="http://schemas.microsoft.com/office/drawing/2014/main" id="{06601119-FE9E-3F4F-B3E2-7B7C31C11C6B}"/>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25" name="Tijdelijke aanduiding voor tekst 14">
            <a:extLst>
              <a:ext uri="{FF2B5EF4-FFF2-40B4-BE49-F238E27FC236}">
                <a16:creationId xmlns:a16="http://schemas.microsoft.com/office/drawing/2014/main" id="{78A440AC-1C38-394E-9E11-829D87191185}"/>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21" name="Titel 3">
            <a:extLst>
              <a:ext uri="{FF2B5EF4-FFF2-40B4-BE49-F238E27FC236}">
                <a16:creationId xmlns:a16="http://schemas.microsoft.com/office/drawing/2014/main" id="{50D1369D-A1FA-4EAF-B33E-2E1B558749F0}"/>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3728714378"/>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3070">
          <p15:clr>
            <a:srgbClr val="FBAE40"/>
          </p15:clr>
        </p15:guide>
        <p15:guide id="9" pos="2304">
          <p15:clr>
            <a:srgbClr val="FBAE40"/>
          </p15:clr>
        </p15:guide>
        <p15:guide id="10" pos="1527">
          <p15:clr>
            <a:srgbClr val="FBAE40"/>
          </p15:clr>
        </p15:guide>
        <p15:guide id="11" pos="768">
          <p15:clr>
            <a:srgbClr val="FBAE40"/>
          </p15:clr>
        </p15:guide>
        <p15:guide id="12" orient="horz" pos="2160">
          <p15:clr>
            <a:srgbClr val="FBAE40"/>
          </p15:clr>
        </p15:guide>
        <p15:guide id="13" orient="horz" pos="2880">
          <p15:clr>
            <a:srgbClr val="FBAE40"/>
          </p15:clr>
        </p15:guide>
        <p15:guide id="14" orient="horz" pos="3600">
          <p15:clr>
            <a:srgbClr val="FBAE40"/>
          </p15:clr>
        </p15:guide>
        <p15:guide id="15" pos="4990">
          <p15:clr>
            <a:srgbClr val="FBAE40"/>
          </p15:clr>
        </p15:guide>
        <p15:guide id="16" pos="6144">
          <p15:clr>
            <a:srgbClr val="FBAE40"/>
          </p15:clr>
        </p15:guide>
        <p15:guide id="17" pos="6526">
          <p15:clr>
            <a:srgbClr val="FBAE40"/>
          </p15:clr>
        </p15:guide>
        <p15:guide id="18" pos="7296">
          <p15:clr>
            <a:srgbClr val="FBAE40"/>
          </p15:clr>
        </p15:guide>
        <p15:guide id="19" pos="4220">
          <p15:clr>
            <a:srgbClr val="FBAE40"/>
          </p15:clr>
        </p15:guide>
        <p15:guide id="20" pos="3454">
          <p15:clr>
            <a:srgbClr val="FBAE40"/>
          </p15:clr>
        </p15:guide>
        <p15:guide id="21" pos="2684">
          <p15:clr>
            <a:srgbClr val="FBAE40"/>
          </p15:clr>
        </p15:guide>
        <p15:guide id="22" pos="1916">
          <p15:clr>
            <a:srgbClr val="FBAE40"/>
          </p15:clr>
        </p15:guide>
        <p15:guide id="23" pos="1152">
          <p15:clr>
            <a:srgbClr val="FBAE40"/>
          </p15:clr>
        </p15:guide>
        <p15:guide id="24" pos="384">
          <p15:clr>
            <a:srgbClr val="FBAE40"/>
          </p15:clr>
        </p15:guide>
        <p15:guide id="25" orient="horz" pos="391">
          <p15:clr>
            <a:srgbClr val="FBAE40"/>
          </p15:clr>
        </p15:guide>
        <p15:guide id="26" orient="horz" pos="1078">
          <p15:clr>
            <a:srgbClr val="FBAE40"/>
          </p15:clr>
        </p15:guide>
        <p15:guide id="27" orient="horz" pos="1800">
          <p15:clr>
            <a:srgbClr val="FBAE40"/>
          </p15:clr>
        </p15:guide>
        <p15:guide id="28" orient="horz" pos="2518">
          <p15:clr>
            <a:srgbClr val="FBAE40"/>
          </p15:clr>
        </p15:guide>
        <p15:guide id="29" orient="horz" pos="3240">
          <p15:clr>
            <a:srgbClr val="FBAE40"/>
          </p15:clr>
        </p15:guide>
        <p15:guide id="30" orient="horz" pos="396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ext Content Slide 3">
    <p:spTree>
      <p:nvGrpSpPr>
        <p:cNvPr id="1" name=""/>
        <p:cNvGrpSpPr/>
        <p:nvPr/>
      </p:nvGrpSpPr>
      <p:grpSpPr>
        <a:xfrm>
          <a:off x="0" y="0"/>
          <a:ext cx="0" cy="0"/>
          <a:chOff x="0" y="0"/>
          <a:chExt cx="0" cy="0"/>
        </a:xfrm>
      </p:grpSpPr>
      <p:sp>
        <p:nvSpPr>
          <p:cNvPr id="20" name="Tijdelijke aanduiding voor tekst 2">
            <a:extLst>
              <a:ext uri="{FF2B5EF4-FFF2-40B4-BE49-F238E27FC236}">
                <a16:creationId xmlns:a16="http://schemas.microsoft.com/office/drawing/2014/main" id="{E49E2F60-C53A-9243-9C16-D9ACFFEB2212}"/>
              </a:ext>
            </a:extLst>
          </p:cNvPr>
          <p:cNvSpPr>
            <a:spLocks noGrp="1"/>
          </p:cNvSpPr>
          <p:nvPr>
            <p:ph type="body" sz="quarter" idx="31" hasCustomPrompt="1"/>
          </p:nvPr>
        </p:nvSpPr>
        <p:spPr>
          <a:xfrm>
            <a:off x="878514" y="2624221"/>
            <a:ext cx="244769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1" name="Tijdelijke aanduiding voor tekst 2">
            <a:extLst>
              <a:ext uri="{FF2B5EF4-FFF2-40B4-BE49-F238E27FC236}">
                <a16:creationId xmlns:a16="http://schemas.microsoft.com/office/drawing/2014/main" id="{B61747CF-FEB1-694E-A03B-DEFAF873AD2D}"/>
              </a:ext>
            </a:extLst>
          </p:cNvPr>
          <p:cNvSpPr>
            <a:spLocks noGrp="1"/>
          </p:cNvSpPr>
          <p:nvPr>
            <p:ph type="body" sz="quarter" idx="32" hasCustomPrompt="1"/>
          </p:nvPr>
        </p:nvSpPr>
        <p:spPr>
          <a:xfrm>
            <a:off x="4544602" y="2624221"/>
            <a:ext cx="244769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2" name="Tijdelijke aanduiding voor tekst 2">
            <a:extLst>
              <a:ext uri="{FF2B5EF4-FFF2-40B4-BE49-F238E27FC236}">
                <a16:creationId xmlns:a16="http://schemas.microsoft.com/office/drawing/2014/main" id="{035B6316-8218-C242-822A-61F28E042819}"/>
              </a:ext>
            </a:extLst>
          </p:cNvPr>
          <p:cNvSpPr>
            <a:spLocks noGrp="1"/>
          </p:cNvSpPr>
          <p:nvPr>
            <p:ph type="body" sz="quarter" idx="33" hasCustomPrompt="1"/>
          </p:nvPr>
        </p:nvSpPr>
        <p:spPr>
          <a:xfrm>
            <a:off x="8193714" y="2624221"/>
            <a:ext cx="244769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57" name="Tijdelijke aanduiding voor tekst 29">
            <a:extLst>
              <a:ext uri="{FF2B5EF4-FFF2-40B4-BE49-F238E27FC236}">
                <a16:creationId xmlns:a16="http://schemas.microsoft.com/office/drawing/2014/main" id="{BB3DFF29-6AAF-BA48-ABEC-099D0C4ECDDB}"/>
              </a:ext>
            </a:extLst>
          </p:cNvPr>
          <p:cNvSpPr>
            <a:spLocks noGrp="1"/>
          </p:cNvSpPr>
          <p:nvPr>
            <p:ph type="body" sz="quarter" idx="23" hasCustomPrompt="1"/>
          </p:nvPr>
        </p:nvSpPr>
        <p:spPr>
          <a:xfrm>
            <a:off x="878124" y="1883813"/>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8" name="Tijdelijke aanduiding voor tekst 29">
            <a:extLst>
              <a:ext uri="{FF2B5EF4-FFF2-40B4-BE49-F238E27FC236}">
                <a16:creationId xmlns:a16="http://schemas.microsoft.com/office/drawing/2014/main" id="{F585479E-EF43-964E-870F-CF105BD39C83}"/>
              </a:ext>
            </a:extLst>
          </p:cNvPr>
          <p:cNvSpPr>
            <a:spLocks noGrp="1"/>
          </p:cNvSpPr>
          <p:nvPr>
            <p:ph type="body" sz="quarter" idx="24" hasCustomPrompt="1"/>
          </p:nvPr>
        </p:nvSpPr>
        <p:spPr>
          <a:xfrm>
            <a:off x="878124" y="2164875"/>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9" name="Tijdelijke aanduiding voor tekst 29">
            <a:extLst>
              <a:ext uri="{FF2B5EF4-FFF2-40B4-BE49-F238E27FC236}">
                <a16:creationId xmlns:a16="http://schemas.microsoft.com/office/drawing/2014/main" id="{9043ED72-FD9A-F144-BDDE-C1607F9ADFD9}"/>
              </a:ext>
            </a:extLst>
          </p:cNvPr>
          <p:cNvSpPr>
            <a:spLocks noGrp="1"/>
          </p:cNvSpPr>
          <p:nvPr>
            <p:ph type="body" sz="quarter" idx="34" hasCustomPrompt="1"/>
          </p:nvPr>
        </p:nvSpPr>
        <p:spPr>
          <a:xfrm>
            <a:off x="4543012" y="1883628"/>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0" name="Tijdelijke aanduiding voor tekst 29">
            <a:extLst>
              <a:ext uri="{FF2B5EF4-FFF2-40B4-BE49-F238E27FC236}">
                <a16:creationId xmlns:a16="http://schemas.microsoft.com/office/drawing/2014/main" id="{EBEB82B9-9921-D040-99D1-2A7D8EF82739}"/>
              </a:ext>
            </a:extLst>
          </p:cNvPr>
          <p:cNvSpPr>
            <a:spLocks noGrp="1"/>
          </p:cNvSpPr>
          <p:nvPr>
            <p:ph type="body" sz="quarter" idx="35" hasCustomPrompt="1"/>
          </p:nvPr>
        </p:nvSpPr>
        <p:spPr>
          <a:xfrm>
            <a:off x="4538818" y="2167217"/>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1" name="Tijdelijke aanduiding voor tekst 29">
            <a:extLst>
              <a:ext uri="{FF2B5EF4-FFF2-40B4-BE49-F238E27FC236}">
                <a16:creationId xmlns:a16="http://schemas.microsoft.com/office/drawing/2014/main" id="{AF93E703-EC41-3145-9EFA-B1410EC0CD8C}"/>
              </a:ext>
            </a:extLst>
          </p:cNvPr>
          <p:cNvSpPr>
            <a:spLocks noGrp="1"/>
          </p:cNvSpPr>
          <p:nvPr>
            <p:ph type="body" sz="quarter" idx="36" hasCustomPrompt="1"/>
          </p:nvPr>
        </p:nvSpPr>
        <p:spPr>
          <a:xfrm>
            <a:off x="8196318" y="1883628"/>
            <a:ext cx="244349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2" name="Tijdelijke aanduiding voor tekst 29">
            <a:extLst>
              <a:ext uri="{FF2B5EF4-FFF2-40B4-BE49-F238E27FC236}">
                <a16:creationId xmlns:a16="http://schemas.microsoft.com/office/drawing/2014/main" id="{645D753F-98C9-D34B-B76C-95AD7B9DA8BA}"/>
              </a:ext>
            </a:extLst>
          </p:cNvPr>
          <p:cNvSpPr>
            <a:spLocks noGrp="1"/>
          </p:cNvSpPr>
          <p:nvPr>
            <p:ph type="body" sz="quarter" idx="37" hasCustomPrompt="1"/>
          </p:nvPr>
        </p:nvSpPr>
        <p:spPr>
          <a:xfrm>
            <a:off x="8192124" y="2167758"/>
            <a:ext cx="244769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27" name="Rechthoek 26">
            <a:extLst>
              <a:ext uri="{FF2B5EF4-FFF2-40B4-BE49-F238E27FC236}">
                <a16:creationId xmlns:a16="http://schemas.microsoft.com/office/drawing/2014/main" id="{367EB589-8170-DB4A-841E-5F5AB11508C9}"/>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29" name="Tijdelijke aanduiding voor tekst 14">
            <a:extLst>
              <a:ext uri="{FF2B5EF4-FFF2-40B4-BE49-F238E27FC236}">
                <a16:creationId xmlns:a16="http://schemas.microsoft.com/office/drawing/2014/main" id="{6785B055-A27F-5C41-834F-5BFA3E051846}"/>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32" name="Titel 3">
            <a:extLst>
              <a:ext uri="{FF2B5EF4-FFF2-40B4-BE49-F238E27FC236}">
                <a16:creationId xmlns:a16="http://schemas.microsoft.com/office/drawing/2014/main" id="{141BD6C1-25B7-452E-8AA6-8455CA459029}"/>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779450934"/>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3070">
          <p15:clr>
            <a:srgbClr val="FBAE40"/>
          </p15:clr>
        </p15:guide>
        <p15:guide id="9" pos="2304">
          <p15:clr>
            <a:srgbClr val="FBAE40"/>
          </p15:clr>
        </p15:guide>
        <p15:guide id="10" pos="1527">
          <p15:clr>
            <a:srgbClr val="FBAE40"/>
          </p15:clr>
        </p15:guide>
        <p15:guide id="11" pos="768">
          <p15:clr>
            <a:srgbClr val="FBAE40"/>
          </p15:clr>
        </p15:guide>
        <p15:guide id="12" orient="horz" pos="2160">
          <p15:clr>
            <a:srgbClr val="FBAE40"/>
          </p15:clr>
        </p15:guide>
        <p15:guide id="13" orient="horz" pos="2880">
          <p15:clr>
            <a:srgbClr val="FBAE40"/>
          </p15:clr>
        </p15:guide>
        <p15:guide id="14" orient="horz" pos="3600">
          <p15:clr>
            <a:srgbClr val="FBAE40"/>
          </p15:clr>
        </p15:guide>
        <p15:guide id="15" pos="4990">
          <p15:clr>
            <a:srgbClr val="FBAE40"/>
          </p15:clr>
        </p15:guide>
        <p15:guide id="16" pos="6144">
          <p15:clr>
            <a:srgbClr val="FBAE40"/>
          </p15:clr>
        </p15:guide>
        <p15:guide id="17" pos="6526">
          <p15:clr>
            <a:srgbClr val="FBAE40"/>
          </p15:clr>
        </p15:guide>
        <p15:guide id="18" pos="7296">
          <p15:clr>
            <a:srgbClr val="FBAE40"/>
          </p15:clr>
        </p15:guide>
        <p15:guide id="19" pos="4220">
          <p15:clr>
            <a:srgbClr val="FBAE40"/>
          </p15:clr>
        </p15:guide>
        <p15:guide id="20" pos="3454">
          <p15:clr>
            <a:srgbClr val="FBAE40"/>
          </p15:clr>
        </p15:guide>
        <p15:guide id="21" pos="2684">
          <p15:clr>
            <a:srgbClr val="FBAE40"/>
          </p15:clr>
        </p15:guide>
        <p15:guide id="22" pos="1916">
          <p15:clr>
            <a:srgbClr val="FBAE40"/>
          </p15:clr>
        </p15:guide>
        <p15:guide id="23" pos="1152">
          <p15:clr>
            <a:srgbClr val="FBAE40"/>
          </p15:clr>
        </p15:guide>
        <p15:guide id="24" pos="384">
          <p15:clr>
            <a:srgbClr val="FBAE40"/>
          </p15:clr>
        </p15:guide>
        <p15:guide id="25" orient="horz" pos="357">
          <p15:clr>
            <a:srgbClr val="FBAE40"/>
          </p15:clr>
        </p15:guide>
        <p15:guide id="26" orient="horz" pos="1078">
          <p15:clr>
            <a:srgbClr val="FBAE40"/>
          </p15:clr>
        </p15:guide>
        <p15:guide id="27" orient="horz" pos="1800">
          <p15:clr>
            <a:srgbClr val="FBAE40"/>
          </p15:clr>
        </p15:guide>
        <p15:guide id="28" orient="horz" pos="2518">
          <p15:clr>
            <a:srgbClr val="FBAE40"/>
          </p15:clr>
        </p15:guide>
        <p15:guide id="29" orient="horz" pos="3240">
          <p15:clr>
            <a:srgbClr val="FBAE40"/>
          </p15:clr>
        </p15:guide>
        <p15:guide id="30" orient="horz" pos="396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ext Content Slide 4">
    <p:spTree>
      <p:nvGrpSpPr>
        <p:cNvPr id="1" name=""/>
        <p:cNvGrpSpPr/>
        <p:nvPr/>
      </p:nvGrpSpPr>
      <p:grpSpPr>
        <a:xfrm>
          <a:off x="0" y="0"/>
          <a:ext cx="0" cy="0"/>
          <a:chOff x="0" y="0"/>
          <a:chExt cx="0" cy="0"/>
        </a:xfrm>
      </p:grpSpPr>
      <p:sp>
        <p:nvSpPr>
          <p:cNvPr id="20" name="Tijdelijke aanduiding voor tekst 2">
            <a:extLst>
              <a:ext uri="{FF2B5EF4-FFF2-40B4-BE49-F238E27FC236}">
                <a16:creationId xmlns:a16="http://schemas.microsoft.com/office/drawing/2014/main" id="{E49E2F60-C53A-9243-9C16-D9ACFFEB2212}"/>
              </a:ext>
            </a:extLst>
          </p:cNvPr>
          <p:cNvSpPr>
            <a:spLocks noGrp="1"/>
          </p:cNvSpPr>
          <p:nvPr>
            <p:ph type="body" sz="quarter" idx="31" hasCustomPrompt="1"/>
          </p:nvPr>
        </p:nvSpPr>
        <p:spPr>
          <a:xfrm>
            <a:off x="878514" y="2676146"/>
            <a:ext cx="2140496"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1" name="Tijdelijke aanduiding voor tekst 2">
            <a:extLst>
              <a:ext uri="{FF2B5EF4-FFF2-40B4-BE49-F238E27FC236}">
                <a16:creationId xmlns:a16="http://schemas.microsoft.com/office/drawing/2014/main" id="{B61747CF-FEB1-694E-A03B-DEFAF873AD2D}"/>
              </a:ext>
            </a:extLst>
          </p:cNvPr>
          <p:cNvSpPr>
            <a:spLocks noGrp="1"/>
          </p:cNvSpPr>
          <p:nvPr>
            <p:ph type="body" sz="quarter" idx="32" hasCustomPrompt="1"/>
          </p:nvPr>
        </p:nvSpPr>
        <p:spPr>
          <a:xfrm>
            <a:off x="3410560" y="2672494"/>
            <a:ext cx="2160240"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22" name="Tijdelijke aanduiding voor tekst 2">
            <a:extLst>
              <a:ext uri="{FF2B5EF4-FFF2-40B4-BE49-F238E27FC236}">
                <a16:creationId xmlns:a16="http://schemas.microsoft.com/office/drawing/2014/main" id="{035B6316-8218-C242-822A-61F28E042819}"/>
              </a:ext>
            </a:extLst>
          </p:cNvPr>
          <p:cNvSpPr>
            <a:spLocks noGrp="1"/>
          </p:cNvSpPr>
          <p:nvPr>
            <p:ph type="body" sz="quarter" idx="33" hasCustomPrompt="1"/>
          </p:nvPr>
        </p:nvSpPr>
        <p:spPr>
          <a:xfrm>
            <a:off x="5935622" y="2676146"/>
            <a:ext cx="2139296"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57" name="Tijdelijke aanduiding voor tekst 29">
            <a:extLst>
              <a:ext uri="{FF2B5EF4-FFF2-40B4-BE49-F238E27FC236}">
                <a16:creationId xmlns:a16="http://schemas.microsoft.com/office/drawing/2014/main" id="{BB3DFF29-6AAF-BA48-ABEC-099D0C4ECDDB}"/>
              </a:ext>
            </a:extLst>
          </p:cNvPr>
          <p:cNvSpPr>
            <a:spLocks noGrp="1"/>
          </p:cNvSpPr>
          <p:nvPr>
            <p:ph type="body" sz="quarter" idx="23" hasCustomPrompt="1"/>
          </p:nvPr>
        </p:nvSpPr>
        <p:spPr>
          <a:xfrm>
            <a:off x="878124" y="1935738"/>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8" name="Tijdelijke aanduiding voor tekst 29">
            <a:extLst>
              <a:ext uri="{FF2B5EF4-FFF2-40B4-BE49-F238E27FC236}">
                <a16:creationId xmlns:a16="http://schemas.microsoft.com/office/drawing/2014/main" id="{F585479E-EF43-964E-870F-CF105BD39C83}"/>
              </a:ext>
            </a:extLst>
          </p:cNvPr>
          <p:cNvSpPr>
            <a:spLocks noGrp="1"/>
          </p:cNvSpPr>
          <p:nvPr>
            <p:ph type="body" sz="quarter" idx="24" hasCustomPrompt="1"/>
          </p:nvPr>
        </p:nvSpPr>
        <p:spPr>
          <a:xfrm>
            <a:off x="878124" y="2216800"/>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9" name="Tijdelijke aanduiding voor tekst 29">
            <a:extLst>
              <a:ext uri="{FF2B5EF4-FFF2-40B4-BE49-F238E27FC236}">
                <a16:creationId xmlns:a16="http://schemas.microsoft.com/office/drawing/2014/main" id="{9043ED72-FD9A-F144-BDDE-C1607F9ADFD9}"/>
              </a:ext>
            </a:extLst>
          </p:cNvPr>
          <p:cNvSpPr>
            <a:spLocks noGrp="1"/>
          </p:cNvSpPr>
          <p:nvPr>
            <p:ph type="body" sz="quarter" idx="34" hasCustomPrompt="1"/>
          </p:nvPr>
        </p:nvSpPr>
        <p:spPr>
          <a:xfrm>
            <a:off x="3408970" y="1931901"/>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0" name="Tijdelijke aanduiding voor tekst 29">
            <a:extLst>
              <a:ext uri="{FF2B5EF4-FFF2-40B4-BE49-F238E27FC236}">
                <a16:creationId xmlns:a16="http://schemas.microsoft.com/office/drawing/2014/main" id="{EBEB82B9-9921-D040-99D1-2A7D8EF82739}"/>
              </a:ext>
            </a:extLst>
          </p:cNvPr>
          <p:cNvSpPr>
            <a:spLocks noGrp="1"/>
          </p:cNvSpPr>
          <p:nvPr>
            <p:ph type="body" sz="quarter" idx="35" hasCustomPrompt="1"/>
          </p:nvPr>
        </p:nvSpPr>
        <p:spPr>
          <a:xfrm>
            <a:off x="3404776" y="2215490"/>
            <a:ext cx="2145080"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1" name="Tijdelijke aanduiding voor tekst 29">
            <a:extLst>
              <a:ext uri="{FF2B5EF4-FFF2-40B4-BE49-F238E27FC236}">
                <a16:creationId xmlns:a16="http://schemas.microsoft.com/office/drawing/2014/main" id="{AF93E703-EC41-3145-9EFA-B1410EC0CD8C}"/>
              </a:ext>
            </a:extLst>
          </p:cNvPr>
          <p:cNvSpPr>
            <a:spLocks noGrp="1"/>
          </p:cNvSpPr>
          <p:nvPr>
            <p:ph type="body" sz="quarter" idx="36" hasCustomPrompt="1"/>
          </p:nvPr>
        </p:nvSpPr>
        <p:spPr>
          <a:xfrm>
            <a:off x="5938226" y="193555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62" name="Tijdelijke aanduiding voor tekst 29">
            <a:extLst>
              <a:ext uri="{FF2B5EF4-FFF2-40B4-BE49-F238E27FC236}">
                <a16:creationId xmlns:a16="http://schemas.microsoft.com/office/drawing/2014/main" id="{645D753F-98C9-D34B-B76C-95AD7B9DA8BA}"/>
              </a:ext>
            </a:extLst>
          </p:cNvPr>
          <p:cNvSpPr>
            <a:spLocks noGrp="1"/>
          </p:cNvSpPr>
          <p:nvPr>
            <p:ph type="body" sz="quarter" idx="37" hasCustomPrompt="1"/>
          </p:nvPr>
        </p:nvSpPr>
        <p:spPr>
          <a:xfrm>
            <a:off x="5934032" y="221968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27" name="Rechthoek 26">
            <a:extLst>
              <a:ext uri="{FF2B5EF4-FFF2-40B4-BE49-F238E27FC236}">
                <a16:creationId xmlns:a16="http://schemas.microsoft.com/office/drawing/2014/main" id="{367EB589-8170-DB4A-841E-5F5AB11508C9}"/>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29" name="Tijdelijke aanduiding voor tekst 14">
            <a:extLst>
              <a:ext uri="{FF2B5EF4-FFF2-40B4-BE49-F238E27FC236}">
                <a16:creationId xmlns:a16="http://schemas.microsoft.com/office/drawing/2014/main" id="{6785B055-A27F-5C41-834F-5BFA3E051846}"/>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32" name="Tijdelijke aanduiding voor tekst 2">
            <a:extLst>
              <a:ext uri="{FF2B5EF4-FFF2-40B4-BE49-F238E27FC236}">
                <a16:creationId xmlns:a16="http://schemas.microsoft.com/office/drawing/2014/main" id="{985616BF-1E06-4F3D-BE87-F7E9FDCE9347}"/>
              </a:ext>
            </a:extLst>
          </p:cNvPr>
          <p:cNvSpPr>
            <a:spLocks noGrp="1"/>
          </p:cNvSpPr>
          <p:nvPr>
            <p:ph type="body" sz="quarter" idx="39" hasCustomPrompt="1"/>
          </p:nvPr>
        </p:nvSpPr>
        <p:spPr>
          <a:xfrm>
            <a:off x="8491228" y="2676146"/>
            <a:ext cx="2139296" cy="3086981"/>
          </a:xfrm>
          <a:prstGeom prst="rect">
            <a:avLst/>
          </a:prstGeom>
        </p:spPr>
        <p:txBody>
          <a:bodyPr lIns="0" tIns="0" rIns="0" bIns="0">
            <a:noAutofit/>
          </a:bodyPr>
          <a:lstStyle>
            <a:lvl1pPr marL="0" indent="0">
              <a:buNone/>
              <a:defRPr lang="nl-NL" sz="1400" b="0" i="0" smtClean="0">
                <a:effectLst/>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
        <p:nvSpPr>
          <p:cNvPr id="33" name="Tijdelijke aanduiding voor tekst 29">
            <a:extLst>
              <a:ext uri="{FF2B5EF4-FFF2-40B4-BE49-F238E27FC236}">
                <a16:creationId xmlns:a16="http://schemas.microsoft.com/office/drawing/2014/main" id="{F05A893E-85DF-42C2-8D72-60C1592D6821}"/>
              </a:ext>
            </a:extLst>
          </p:cNvPr>
          <p:cNvSpPr>
            <a:spLocks noGrp="1"/>
          </p:cNvSpPr>
          <p:nvPr>
            <p:ph type="body" sz="quarter" idx="40" hasCustomPrompt="1"/>
          </p:nvPr>
        </p:nvSpPr>
        <p:spPr>
          <a:xfrm>
            <a:off x="8493832" y="193555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4" name="Tijdelijke aanduiding voor tekst 29">
            <a:extLst>
              <a:ext uri="{FF2B5EF4-FFF2-40B4-BE49-F238E27FC236}">
                <a16:creationId xmlns:a16="http://schemas.microsoft.com/office/drawing/2014/main" id="{689E18B0-A373-4039-B561-134830BCEF17}"/>
              </a:ext>
            </a:extLst>
          </p:cNvPr>
          <p:cNvSpPr>
            <a:spLocks noGrp="1"/>
          </p:cNvSpPr>
          <p:nvPr>
            <p:ph type="body" sz="quarter" idx="41" hasCustomPrompt="1"/>
          </p:nvPr>
        </p:nvSpPr>
        <p:spPr>
          <a:xfrm>
            <a:off x="8489638" y="2219683"/>
            <a:ext cx="2140886" cy="276999"/>
          </a:xfrm>
          <a:prstGeom prst="rect">
            <a:avLst/>
          </a:prstGeom>
        </p:spPr>
        <p:txBody>
          <a:bodyPr lIns="0" tIns="0" rIns="0" bIns="0" anchor="ctr">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35" name="Titel 3">
            <a:extLst>
              <a:ext uri="{FF2B5EF4-FFF2-40B4-BE49-F238E27FC236}">
                <a16:creationId xmlns:a16="http://schemas.microsoft.com/office/drawing/2014/main" id="{B60FF6E5-1F9D-4B43-9F18-71C880D2BC92}"/>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2829148530"/>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3070">
          <p15:clr>
            <a:srgbClr val="FBAE40"/>
          </p15:clr>
        </p15:guide>
        <p15:guide id="9" pos="2304">
          <p15:clr>
            <a:srgbClr val="FBAE40"/>
          </p15:clr>
        </p15:guide>
        <p15:guide id="10" pos="1527">
          <p15:clr>
            <a:srgbClr val="FBAE40"/>
          </p15:clr>
        </p15:guide>
        <p15:guide id="11" pos="768">
          <p15:clr>
            <a:srgbClr val="FBAE40"/>
          </p15:clr>
        </p15:guide>
        <p15:guide id="12" orient="horz" pos="2160">
          <p15:clr>
            <a:srgbClr val="FBAE40"/>
          </p15:clr>
        </p15:guide>
        <p15:guide id="13" orient="horz" pos="2880">
          <p15:clr>
            <a:srgbClr val="FBAE40"/>
          </p15:clr>
        </p15:guide>
        <p15:guide id="14" orient="horz" pos="3600">
          <p15:clr>
            <a:srgbClr val="FBAE40"/>
          </p15:clr>
        </p15:guide>
        <p15:guide id="15" pos="4990">
          <p15:clr>
            <a:srgbClr val="FBAE40"/>
          </p15:clr>
        </p15:guide>
        <p15:guide id="16" pos="6144">
          <p15:clr>
            <a:srgbClr val="FBAE40"/>
          </p15:clr>
        </p15:guide>
        <p15:guide id="17" pos="6526">
          <p15:clr>
            <a:srgbClr val="FBAE40"/>
          </p15:clr>
        </p15:guide>
        <p15:guide id="18" pos="7296">
          <p15:clr>
            <a:srgbClr val="FBAE40"/>
          </p15:clr>
        </p15:guide>
        <p15:guide id="19" pos="4220">
          <p15:clr>
            <a:srgbClr val="FBAE40"/>
          </p15:clr>
        </p15:guide>
        <p15:guide id="20" pos="3454">
          <p15:clr>
            <a:srgbClr val="FBAE40"/>
          </p15:clr>
        </p15:guide>
        <p15:guide id="21" pos="2684">
          <p15:clr>
            <a:srgbClr val="FBAE40"/>
          </p15:clr>
        </p15:guide>
        <p15:guide id="22" pos="1916">
          <p15:clr>
            <a:srgbClr val="FBAE40"/>
          </p15:clr>
        </p15:guide>
        <p15:guide id="23" pos="1152">
          <p15:clr>
            <a:srgbClr val="FBAE40"/>
          </p15:clr>
        </p15:guide>
        <p15:guide id="24" pos="384">
          <p15:clr>
            <a:srgbClr val="FBAE40"/>
          </p15:clr>
        </p15:guide>
        <p15:guide id="25" orient="horz" pos="357">
          <p15:clr>
            <a:srgbClr val="FBAE40"/>
          </p15:clr>
        </p15:guide>
        <p15:guide id="26" orient="horz" pos="1078">
          <p15:clr>
            <a:srgbClr val="FBAE40"/>
          </p15:clr>
        </p15:guide>
        <p15:guide id="27" orient="horz" pos="1800">
          <p15:clr>
            <a:srgbClr val="FBAE40"/>
          </p15:clr>
        </p15:guide>
        <p15:guide id="28" orient="horz" pos="2518">
          <p15:clr>
            <a:srgbClr val="FBAE40"/>
          </p15:clr>
        </p15:guide>
        <p15:guide id="29" orient="horz" pos="3240">
          <p15:clr>
            <a:srgbClr val="FBAE40"/>
          </p15:clr>
        </p15:guide>
        <p15:guide id="30" orient="horz" pos="396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Image Content Slide">
    <p:spTree>
      <p:nvGrpSpPr>
        <p:cNvPr id="1" name=""/>
        <p:cNvGrpSpPr/>
        <p:nvPr/>
      </p:nvGrpSpPr>
      <p:grpSpPr>
        <a:xfrm>
          <a:off x="0" y="0"/>
          <a:ext cx="0" cy="0"/>
          <a:chOff x="0" y="0"/>
          <a:chExt cx="0" cy="0"/>
        </a:xfrm>
      </p:grpSpPr>
      <p:sp>
        <p:nvSpPr>
          <p:cNvPr id="3" name="Tijdelijke aanduiding voor afbeelding 2">
            <a:extLst>
              <a:ext uri="{FF2B5EF4-FFF2-40B4-BE49-F238E27FC236}">
                <a16:creationId xmlns:a16="http://schemas.microsoft.com/office/drawing/2014/main" id="{D0F897D1-95D6-D940-A57C-E277CD4B0AAF}"/>
              </a:ext>
            </a:extLst>
          </p:cNvPr>
          <p:cNvSpPr>
            <a:spLocks noGrp="1"/>
          </p:cNvSpPr>
          <p:nvPr>
            <p:ph type="pic" sz="quarter" idx="34" hasCustomPrompt="1"/>
          </p:nvPr>
        </p:nvSpPr>
        <p:spPr>
          <a:xfrm>
            <a:off x="878514" y="2658315"/>
            <a:ext cx="2428875" cy="2271768"/>
          </a:xfrm>
          <a:prstGeom prst="rect">
            <a:avLst/>
          </a:prstGeom>
          <a:solidFill>
            <a:schemeClr val="bg1">
              <a:lumMod val="9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3" name="Tijdelijke aanduiding voor afbeelding 2">
            <a:extLst>
              <a:ext uri="{FF2B5EF4-FFF2-40B4-BE49-F238E27FC236}">
                <a16:creationId xmlns:a16="http://schemas.microsoft.com/office/drawing/2014/main" id="{B4824FFA-E444-F940-81AF-062E1D909AAB}"/>
              </a:ext>
            </a:extLst>
          </p:cNvPr>
          <p:cNvSpPr>
            <a:spLocks noGrp="1"/>
          </p:cNvSpPr>
          <p:nvPr>
            <p:ph type="pic" sz="quarter" idx="35" hasCustomPrompt="1"/>
          </p:nvPr>
        </p:nvSpPr>
        <p:spPr>
          <a:xfrm>
            <a:off x="4544439" y="2655671"/>
            <a:ext cx="2428875" cy="2271768"/>
          </a:xfrm>
          <a:prstGeom prst="rect">
            <a:avLst/>
          </a:prstGeom>
          <a:solidFill>
            <a:schemeClr val="bg1">
              <a:lumMod val="9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24" name="Tijdelijke aanduiding voor afbeelding 2">
            <a:extLst>
              <a:ext uri="{FF2B5EF4-FFF2-40B4-BE49-F238E27FC236}">
                <a16:creationId xmlns:a16="http://schemas.microsoft.com/office/drawing/2014/main" id="{CB7465E9-0B5F-C449-9886-8E8846D582A7}"/>
              </a:ext>
            </a:extLst>
          </p:cNvPr>
          <p:cNvSpPr>
            <a:spLocks noGrp="1"/>
          </p:cNvSpPr>
          <p:nvPr>
            <p:ph type="pic" sz="quarter" idx="36" hasCustomPrompt="1"/>
          </p:nvPr>
        </p:nvSpPr>
        <p:spPr>
          <a:xfrm>
            <a:off x="8202039" y="2655671"/>
            <a:ext cx="2428875" cy="2271768"/>
          </a:xfrm>
          <a:prstGeom prst="rect">
            <a:avLst/>
          </a:prstGeom>
          <a:solidFill>
            <a:schemeClr val="bg1">
              <a:lumMod val="95000"/>
            </a:schemeClr>
          </a:solidFill>
        </p:spPr>
        <p:txBody>
          <a:bodyPr anchor="ctr">
            <a:norm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b="0" i="0">
                <a:latin typeface="FF DIN Pro for IIC"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49" name="Tijdelijke aanduiding voor tekst 29">
            <a:extLst>
              <a:ext uri="{FF2B5EF4-FFF2-40B4-BE49-F238E27FC236}">
                <a16:creationId xmlns:a16="http://schemas.microsoft.com/office/drawing/2014/main" id="{56F77D91-2B6E-5245-BFE9-28909DDC49FD}"/>
              </a:ext>
            </a:extLst>
          </p:cNvPr>
          <p:cNvSpPr>
            <a:spLocks noGrp="1"/>
          </p:cNvSpPr>
          <p:nvPr>
            <p:ph type="body" sz="quarter" idx="23" hasCustomPrompt="1"/>
          </p:nvPr>
        </p:nvSpPr>
        <p:spPr>
          <a:xfrm>
            <a:off x="878514" y="2080738"/>
            <a:ext cx="2434206" cy="277200"/>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0" name="Tijdelijke aanduiding voor tekst 29">
            <a:extLst>
              <a:ext uri="{FF2B5EF4-FFF2-40B4-BE49-F238E27FC236}">
                <a16:creationId xmlns:a16="http://schemas.microsoft.com/office/drawing/2014/main" id="{18BB4C42-0743-7F41-924A-5AB0D4155210}"/>
              </a:ext>
            </a:extLst>
          </p:cNvPr>
          <p:cNvSpPr>
            <a:spLocks noGrp="1"/>
          </p:cNvSpPr>
          <p:nvPr>
            <p:ph type="body" sz="quarter" idx="37" hasCustomPrompt="1"/>
          </p:nvPr>
        </p:nvSpPr>
        <p:spPr>
          <a:xfrm>
            <a:off x="4543402" y="2080553"/>
            <a:ext cx="243420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51" name="Tijdelijke aanduiding voor tekst 29">
            <a:extLst>
              <a:ext uri="{FF2B5EF4-FFF2-40B4-BE49-F238E27FC236}">
                <a16:creationId xmlns:a16="http://schemas.microsoft.com/office/drawing/2014/main" id="{D6FD7318-F771-174C-B4FB-13B77B064AA4}"/>
              </a:ext>
            </a:extLst>
          </p:cNvPr>
          <p:cNvSpPr>
            <a:spLocks noGrp="1"/>
          </p:cNvSpPr>
          <p:nvPr>
            <p:ph type="body" sz="quarter" idx="38" hasCustomPrompt="1"/>
          </p:nvPr>
        </p:nvSpPr>
        <p:spPr>
          <a:xfrm>
            <a:off x="8196708" y="2080553"/>
            <a:ext cx="2434206" cy="276999"/>
          </a:xfrm>
          <a:prstGeom prst="rect">
            <a:avLst/>
          </a:prstGeom>
        </p:spPr>
        <p:txBody>
          <a:bodyPr lIns="0" tIns="0" rIns="0" bIns="0" anchor="ctr">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29" name="Tijdelijke aanduiding voor tekst 2">
            <a:extLst>
              <a:ext uri="{FF2B5EF4-FFF2-40B4-BE49-F238E27FC236}">
                <a16:creationId xmlns:a16="http://schemas.microsoft.com/office/drawing/2014/main" id="{FC3B8DBB-52D4-4F40-85D7-3BA4F868F863}"/>
              </a:ext>
            </a:extLst>
          </p:cNvPr>
          <p:cNvSpPr>
            <a:spLocks noGrp="1"/>
          </p:cNvSpPr>
          <p:nvPr>
            <p:ph type="body" sz="quarter" idx="31" hasCustomPrompt="1"/>
          </p:nvPr>
        </p:nvSpPr>
        <p:spPr>
          <a:xfrm>
            <a:off x="878514" y="5238593"/>
            <a:ext cx="2415499" cy="541473"/>
          </a:xfrm>
          <a:prstGeom prst="rect">
            <a:avLst/>
          </a:prstGeom>
        </p:spPr>
        <p:txBody>
          <a:bodyPr lIns="0" tIns="0" rIns="0" bIns="0">
            <a:noAutofit/>
          </a:bodyPr>
          <a:lstStyle>
            <a:lvl1pPr marL="0" indent="0">
              <a:buNone/>
              <a:defRPr lang="nl-NL" sz="1400" b="0" i="0" smtClean="0">
                <a:solidFill>
                  <a:schemeClr val="tx1"/>
                </a:solidFill>
                <a:effectLst/>
                <a:latin typeface="FF DIN Pro for IIC" panose="020B0504020201010104" pitchFamily="34" charset="0"/>
              </a:defRPr>
            </a:lvl1pPr>
          </a:lstStyle>
          <a:p>
            <a:pPr lvl="0"/>
            <a:r>
              <a:rPr lang="en-GB" noProof="0"/>
              <a:t>Lorem ipsum dolor sit amet, consectetur adipiscing elit. </a:t>
            </a:r>
          </a:p>
        </p:txBody>
      </p:sp>
      <p:sp>
        <p:nvSpPr>
          <p:cNvPr id="30" name="Tijdelijke aanduiding voor tekst 2">
            <a:extLst>
              <a:ext uri="{FF2B5EF4-FFF2-40B4-BE49-F238E27FC236}">
                <a16:creationId xmlns:a16="http://schemas.microsoft.com/office/drawing/2014/main" id="{CEE6D7AE-B02C-9B44-A9B5-BC682E008921}"/>
              </a:ext>
            </a:extLst>
          </p:cNvPr>
          <p:cNvSpPr>
            <a:spLocks noGrp="1"/>
          </p:cNvSpPr>
          <p:nvPr>
            <p:ph type="body" sz="quarter" idx="39" hasCustomPrompt="1"/>
          </p:nvPr>
        </p:nvSpPr>
        <p:spPr>
          <a:xfrm>
            <a:off x="4530778" y="5244948"/>
            <a:ext cx="2415499" cy="541473"/>
          </a:xfrm>
          <a:prstGeom prst="rect">
            <a:avLst/>
          </a:prstGeom>
        </p:spPr>
        <p:txBody>
          <a:bodyPr lIns="0" tIns="0" rIns="0" bIns="0">
            <a:noAutofit/>
          </a:bodyPr>
          <a:lstStyle>
            <a:lvl1pPr marL="0" indent="0">
              <a:buNone/>
              <a:defRPr lang="nl-NL" sz="1400" b="0" i="0" smtClean="0">
                <a:solidFill>
                  <a:schemeClr val="tx1"/>
                </a:solidFill>
                <a:effectLst/>
                <a:latin typeface="FF DIN Pro for IIC" panose="020B0504020201010104" pitchFamily="34" charset="0"/>
              </a:defRPr>
            </a:lvl1pPr>
          </a:lstStyle>
          <a:p>
            <a:pPr lvl="0"/>
            <a:r>
              <a:rPr lang="en-GB" noProof="0"/>
              <a:t>Lorem ipsum dolor sit amet, consectetur adipiscing elit. </a:t>
            </a:r>
          </a:p>
        </p:txBody>
      </p:sp>
      <p:sp>
        <p:nvSpPr>
          <p:cNvPr id="31" name="Tijdelijke aanduiding voor tekst 2">
            <a:extLst>
              <a:ext uri="{FF2B5EF4-FFF2-40B4-BE49-F238E27FC236}">
                <a16:creationId xmlns:a16="http://schemas.microsoft.com/office/drawing/2014/main" id="{37C906CB-170E-D249-AE45-98FE6179CDF6}"/>
              </a:ext>
            </a:extLst>
          </p:cNvPr>
          <p:cNvSpPr>
            <a:spLocks noGrp="1"/>
          </p:cNvSpPr>
          <p:nvPr>
            <p:ph type="body" sz="quarter" idx="40" hasCustomPrompt="1"/>
          </p:nvPr>
        </p:nvSpPr>
        <p:spPr>
          <a:xfrm>
            <a:off x="8192514" y="5244948"/>
            <a:ext cx="2415499" cy="541473"/>
          </a:xfrm>
          <a:prstGeom prst="rect">
            <a:avLst/>
          </a:prstGeom>
        </p:spPr>
        <p:txBody>
          <a:bodyPr lIns="0" tIns="0" rIns="0" bIns="0">
            <a:noAutofit/>
          </a:bodyPr>
          <a:lstStyle>
            <a:lvl1pPr marL="0" indent="0">
              <a:buNone/>
              <a:defRPr lang="nl-NL" sz="1400" b="0" i="0" smtClean="0">
                <a:solidFill>
                  <a:schemeClr val="tx1"/>
                </a:solidFill>
                <a:effectLst/>
                <a:latin typeface="FF DIN Pro for IIC" panose="020B0504020201010104" pitchFamily="34" charset="0"/>
              </a:defRPr>
            </a:lvl1pPr>
          </a:lstStyle>
          <a:p>
            <a:pPr lvl="0"/>
            <a:r>
              <a:rPr lang="en-GB" noProof="0"/>
              <a:t>Lorem ipsum dolor sit amet, consectetur adipiscing elit. </a:t>
            </a:r>
          </a:p>
        </p:txBody>
      </p:sp>
      <p:sp>
        <p:nvSpPr>
          <p:cNvPr id="28" name="Rechthoek 27">
            <a:extLst>
              <a:ext uri="{FF2B5EF4-FFF2-40B4-BE49-F238E27FC236}">
                <a16:creationId xmlns:a16="http://schemas.microsoft.com/office/drawing/2014/main" id="{B3170401-4E20-6642-8E67-8B3CCCB27C39}"/>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rgbClr val="FFFFFF"/>
              </a:solidFill>
              <a:latin typeface="FF DIN Pro for IIC" panose="020B0504020201010104" pitchFamily="34" charset="0"/>
            </a:endParaRPr>
          </a:p>
        </p:txBody>
      </p:sp>
      <p:sp>
        <p:nvSpPr>
          <p:cNvPr id="33" name="Tijdelijke aanduiding voor tekst 14">
            <a:extLst>
              <a:ext uri="{FF2B5EF4-FFF2-40B4-BE49-F238E27FC236}">
                <a16:creationId xmlns:a16="http://schemas.microsoft.com/office/drawing/2014/main" id="{753170CD-82A2-934F-BA3B-987783C5466A}"/>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32" name="Titel 3">
            <a:extLst>
              <a:ext uri="{FF2B5EF4-FFF2-40B4-BE49-F238E27FC236}">
                <a16:creationId xmlns:a16="http://schemas.microsoft.com/office/drawing/2014/main" id="{FF757329-00B0-4A59-BA4F-0BA4D726BB6F}"/>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Tree>
    <p:extLst>
      <p:ext uri="{BB962C8B-B14F-4D97-AF65-F5344CB8AC3E}">
        <p14:creationId xmlns:p14="http://schemas.microsoft.com/office/powerpoint/2010/main" val="152256670"/>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8" pos="3070">
          <p15:clr>
            <a:srgbClr val="FBAE40"/>
          </p15:clr>
        </p15:guide>
        <p15:guide id="9" pos="2304">
          <p15:clr>
            <a:srgbClr val="FBAE40"/>
          </p15:clr>
        </p15:guide>
        <p15:guide id="10" pos="1527">
          <p15:clr>
            <a:srgbClr val="FBAE40"/>
          </p15:clr>
        </p15:guide>
        <p15:guide id="11" pos="768">
          <p15:clr>
            <a:srgbClr val="FBAE40"/>
          </p15:clr>
        </p15:guide>
        <p15:guide id="12" orient="horz" pos="2160">
          <p15:clr>
            <a:srgbClr val="FBAE40"/>
          </p15:clr>
        </p15:guide>
        <p15:guide id="13" orient="horz" pos="2880">
          <p15:clr>
            <a:srgbClr val="FBAE40"/>
          </p15:clr>
        </p15:guide>
        <p15:guide id="14" orient="horz" pos="3600">
          <p15:clr>
            <a:srgbClr val="FBAE40"/>
          </p15:clr>
        </p15:guide>
        <p15:guide id="15" pos="4990">
          <p15:clr>
            <a:srgbClr val="FBAE40"/>
          </p15:clr>
        </p15:guide>
        <p15:guide id="16" pos="6144">
          <p15:clr>
            <a:srgbClr val="FBAE40"/>
          </p15:clr>
        </p15:guide>
        <p15:guide id="17" pos="6526">
          <p15:clr>
            <a:srgbClr val="FBAE40"/>
          </p15:clr>
        </p15:guide>
        <p15:guide id="18" pos="7296">
          <p15:clr>
            <a:srgbClr val="FBAE40"/>
          </p15:clr>
        </p15:guide>
        <p15:guide id="19" pos="4220">
          <p15:clr>
            <a:srgbClr val="FBAE40"/>
          </p15:clr>
        </p15:guide>
        <p15:guide id="20" pos="3454">
          <p15:clr>
            <a:srgbClr val="FBAE40"/>
          </p15:clr>
        </p15:guide>
        <p15:guide id="21" pos="2706">
          <p15:clr>
            <a:srgbClr val="FBAE40"/>
          </p15:clr>
        </p15:guide>
        <p15:guide id="22" pos="1916">
          <p15:clr>
            <a:srgbClr val="FBAE40"/>
          </p15:clr>
        </p15:guide>
        <p15:guide id="23" pos="1152">
          <p15:clr>
            <a:srgbClr val="FBAE40"/>
          </p15:clr>
        </p15:guide>
        <p15:guide id="24" pos="393">
          <p15:clr>
            <a:srgbClr val="FBAE40"/>
          </p15:clr>
        </p15:guide>
        <p15:guide id="25" orient="horz" pos="357">
          <p15:clr>
            <a:srgbClr val="FBAE40"/>
          </p15:clr>
        </p15:guide>
        <p15:guide id="26" orient="horz" pos="1078">
          <p15:clr>
            <a:srgbClr val="FBAE40"/>
          </p15:clr>
        </p15:guide>
        <p15:guide id="27" orient="horz" pos="1800">
          <p15:clr>
            <a:srgbClr val="FBAE40"/>
          </p15:clr>
        </p15:guide>
        <p15:guide id="28" orient="horz" pos="2518">
          <p15:clr>
            <a:srgbClr val="FBAE40"/>
          </p15:clr>
        </p15:guide>
        <p15:guide id="29" orient="horz" pos="3240">
          <p15:clr>
            <a:srgbClr val="FBAE40"/>
          </p15:clr>
        </p15:guide>
        <p15:guide id="30" orient="horz" pos="39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Slide Full">
    <p:spTree>
      <p:nvGrpSpPr>
        <p:cNvPr id="1" name=""/>
        <p:cNvGrpSpPr/>
        <p:nvPr/>
      </p:nvGrpSpPr>
      <p:grpSpPr>
        <a:xfrm>
          <a:off x="0" y="0"/>
          <a:ext cx="0" cy="0"/>
          <a:chOff x="0" y="0"/>
          <a:chExt cx="0" cy="0"/>
        </a:xfrm>
      </p:grpSpPr>
      <p:sp>
        <p:nvSpPr>
          <p:cNvPr id="22" name="Tijdelijke aanduiding voor afbeelding 21">
            <a:extLst>
              <a:ext uri="{FF2B5EF4-FFF2-40B4-BE49-F238E27FC236}">
                <a16:creationId xmlns:a16="http://schemas.microsoft.com/office/drawing/2014/main" id="{D615BBE0-26B3-6D44-8796-7D6ED7674216}"/>
              </a:ext>
            </a:extLst>
          </p:cNvPr>
          <p:cNvSpPr>
            <a:spLocks noGrp="1"/>
          </p:cNvSpPr>
          <p:nvPr>
            <p:ph type="pic" sz="quarter" idx="22" hasCustomPrompt="1"/>
          </p:nvPr>
        </p:nvSpPr>
        <p:spPr>
          <a:xfrm>
            <a:off x="-2399" y="-4764"/>
            <a:ext cx="12194400" cy="6862764"/>
          </a:xfrm>
          <a:custGeom>
            <a:avLst/>
            <a:gdLst>
              <a:gd name="connsiteX0" fmla="*/ 0 w 12194401"/>
              <a:gd name="connsiteY0" fmla="*/ 0 h 6862764"/>
              <a:gd name="connsiteX1" fmla="*/ 6530200 w 12194401"/>
              <a:gd name="connsiteY1" fmla="*/ 0 h 6862764"/>
              <a:gd name="connsiteX2" fmla="*/ 6530200 w 12194401"/>
              <a:gd name="connsiteY2" fmla="*/ 4764 h 6862764"/>
              <a:gd name="connsiteX3" fmla="*/ 9122589 w 12194401"/>
              <a:gd name="connsiteY3" fmla="*/ 4764 h 6862764"/>
              <a:gd name="connsiteX4" fmla="*/ 10362425 w 12194401"/>
              <a:gd name="connsiteY4" fmla="*/ 4764 h 6862764"/>
              <a:gd name="connsiteX5" fmla="*/ 12194401 w 12194401"/>
              <a:gd name="connsiteY5" fmla="*/ 4764 h 6862764"/>
              <a:gd name="connsiteX6" fmla="*/ 12194401 w 12194401"/>
              <a:gd name="connsiteY6" fmla="*/ 6291264 h 6862764"/>
              <a:gd name="connsiteX7" fmla="*/ 10362425 w 12194401"/>
              <a:gd name="connsiteY7" fmla="*/ 6291264 h 6862764"/>
              <a:gd name="connsiteX8" fmla="*/ 10362425 w 12194401"/>
              <a:gd name="connsiteY8" fmla="*/ 6862764 h 6862764"/>
              <a:gd name="connsiteX9" fmla="*/ 6098400 w 12194401"/>
              <a:gd name="connsiteY9" fmla="*/ 6862764 h 6862764"/>
              <a:gd name="connsiteX10" fmla="*/ 6098400 w 12194401"/>
              <a:gd name="connsiteY10" fmla="*/ 6862763 h 6862764"/>
              <a:gd name="connsiteX11" fmla="*/ 0 w 12194401"/>
              <a:gd name="connsiteY11" fmla="*/ 6862763 h 6862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4401" h="6862764">
                <a:moveTo>
                  <a:pt x="0" y="0"/>
                </a:moveTo>
                <a:lnTo>
                  <a:pt x="6530200" y="0"/>
                </a:lnTo>
                <a:lnTo>
                  <a:pt x="6530200" y="4764"/>
                </a:lnTo>
                <a:lnTo>
                  <a:pt x="9122589" y="4764"/>
                </a:lnTo>
                <a:lnTo>
                  <a:pt x="10362425" y="4764"/>
                </a:lnTo>
                <a:lnTo>
                  <a:pt x="12194401" y="4764"/>
                </a:lnTo>
                <a:lnTo>
                  <a:pt x="12194401" y="6291264"/>
                </a:lnTo>
                <a:lnTo>
                  <a:pt x="10362425" y="6291264"/>
                </a:lnTo>
                <a:lnTo>
                  <a:pt x="10362425" y="6862764"/>
                </a:lnTo>
                <a:lnTo>
                  <a:pt x="6098400" y="6862764"/>
                </a:lnTo>
                <a:lnTo>
                  <a:pt x="6098400" y="6862763"/>
                </a:lnTo>
                <a:lnTo>
                  <a:pt x="0" y="6862763"/>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b="0" i="0">
                <a:latin typeface="FF DIN Pro for IIC" panose="020B0504020201010104" pitchFamily="34" charset="0"/>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p:txBody>
      </p:sp>
      <p:sp>
        <p:nvSpPr>
          <p:cNvPr id="16" name="Tijdelijke aanduiding voor tekst 14">
            <a:extLst>
              <a:ext uri="{FF2B5EF4-FFF2-40B4-BE49-F238E27FC236}">
                <a16:creationId xmlns:a16="http://schemas.microsoft.com/office/drawing/2014/main" id="{FD0164A1-6FE3-9545-BB1F-EAC84AEA09EB}"/>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Tree>
    <p:extLst>
      <p:ext uri="{BB962C8B-B14F-4D97-AF65-F5344CB8AC3E}">
        <p14:creationId xmlns:p14="http://schemas.microsoft.com/office/powerpoint/2010/main" val="402209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19" name="Text Placeholder 5">
            <a:extLst>
              <a:ext uri="{FF2B5EF4-FFF2-40B4-BE49-F238E27FC236}">
                <a16:creationId xmlns:a16="http://schemas.microsoft.com/office/drawing/2014/main" id="{202E1CEB-CA8D-0447-8911-F191AF24802E}"/>
              </a:ext>
            </a:extLst>
          </p:cNvPr>
          <p:cNvSpPr>
            <a:spLocks noGrp="1"/>
          </p:cNvSpPr>
          <p:nvPr>
            <p:ph type="body" sz="quarter" idx="11" hasCustomPrompt="1"/>
          </p:nvPr>
        </p:nvSpPr>
        <p:spPr>
          <a:xfrm>
            <a:off x="2107067" y="1384314"/>
            <a:ext cx="7975466" cy="4084607"/>
          </a:xfrm>
          <a:prstGeom prst="rect">
            <a:avLst/>
          </a:prstGeom>
          <a:effectLst/>
        </p:spPr>
        <p:txBody>
          <a:bodyPr wrap="square" tIns="288000" bIns="108000" anchor="ctr" anchorCtr="0"/>
          <a:lstStyle>
            <a:lvl1pPr marL="0" indent="0" algn="ctr">
              <a:buNone/>
              <a:defRPr lang="en-GB" sz="4000" b="1" i="0" spc="300" dirty="0" smtClean="0">
                <a:solidFill>
                  <a:schemeClr val="accent2"/>
                </a:solidFill>
                <a:effectLst>
                  <a:outerShdw blurRad="698500" dist="50800" dir="5400000" algn="ctr" rotWithShape="0">
                    <a:srgbClr val="000000">
                      <a:alpha val="20000"/>
                    </a:srgbClr>
                  </a:outerShdw>
                </a:effectLst>
                <a:latin typeface="FF DIN Pro for IIC" panose="020B0504020201010104" pitchFamily="34" charset="0"/>
              </a:defRPr>
            </a:lvl1pPr>
          </a:lstStyle>
          <a:p>
            <a:pPr marL="228600" lvl="0" indent="-228600" algn="ctr">
              <a:spcBef>
                <a:spcPts val="300"/>
              </a:spcBef>
              <a:spcAft>
                <a:spcPts val="300"/>
              </a:spcAft>
            </a:pPr>
            <a:r>
              <a:rPr lang="en-GB" noProof="0"/>
              <a:t>PUT AN INSPIRING QUOTE HERE. PUT AN INSPIRING QUOTE HERE.</a:t>
            </a:r>
            <a:br>
              <a:rPr lang="en-GB" noProof="0"/>
            </a:br>
            <a:r>
              <a:rPr lang="en-GB" noProof="0"/>
              <a:t>PUT AN INSPIRING QUOTE HERE.PUT AN INSPIRING QUOTE HERE.</a:t>
            </a:r>
          </a:p>
        </p:txBody>
      </p:sp>
      <p:sp>
        <p:nvSpPr>
          <p:cNvPr id="16" name="Tijdelijke aanduiding voor tekst 14">
            <a:extLst>
              <a:ext uri="{FF2B5EF4-FFF2-40B4-BE49-F238E27FC236}">
                <a16:creationId xmlns:a16="http://schemas.microsoft.com/office/drawing/2014/main" id="{FD0164A1-6FE3-9545-BB1F-EAC84AEA09EB}"/>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pic>
        <p:nvPicPr>
          <p:cNvPr id="7" name="Graphic 6">
            <a:extLst>
              <a:ext uri="{FF2B5EF4-FFF2-40B4-BE49-F238E27FC236}">
                <a16:creationId xmlns:a16="http://schemas.microsoft.com/office/drawing/2014/main" id="{F77AFC10-6EA9-1546-B0E1-9413E7C85D42}"/>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rot="10800000">
            <a:off x="1840367" y="1206513"/>
            <a:ext cx="533400" cy="355600"/>
          </a:xfrm>
          <a:prstGeom prst="rect">
            <a:avLst/>
          </a:prstGeom>
        </p:spPr>
      </p:pic>
      <p:pic>
        <p:nvPicPr>
          <p:cNvPr id="21" name="Graphic 20">
            <a:extLst>
              <a:ext uri="{FF2B5EF4-FFF2-40B4-BE49-F238E27FC236}">
                <a16:creationId xmlns:a16="http://schemas.microsoft.com/office/drawing/2014/main" id="{4F2B1AC9-9035-AB4A-B45B-1E62FFB0C7ED}"/>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832974" y="5291121"/>
            <a:ext cx="533400" cy="355600"/>
          </a:xfrm>
          <a:prstGeom prst="rect">
            <a:avLst/>
          </a:prstGeom>
        </p:spPr>
      </p:pic>
    </p:spTree>
    <p:extLst>
      <p:ext uri="{BB962C8B-B14F-4D97-AF65-F5344CB8AC3E}">
        <p14:creationId xmlns:p14="http://schemas.microsoft.com/office/powerpoint/2010/main" val="889726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of content blue">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4767E126-2379-BB4B-ABE2-6DB4C147BFE2}"/>
              </a:ext>
            </a:extLst>
          </p:cNvPr>
          <p:cNvSpPr/>
          <p:nvPr userDrawn="1"/>
        </p:nvSpPr>
        <p:spPr>
          <a:xfrm>
            <a:off x="0" y="0"/>
            <a:ext cx="4873625" cy="6858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14" name="Tijdelijke aanduiding voor tekst 8">
            <a:extLst>
              <a:ext uri="{FF2B5EF4-FFF2-40B4-BE49-F238E27FC236}">
                <a16:creationId xmlns:a16="http://schemas.microsoft.com/office/drawing/2014/main" id="{6B17C92E-BB6E-8B40-BCB4-0078B5F4B4EF}"/>
              </a:ext>
            </a:extLst>
          </p:cNvPr>
          <p:cNvSpPr>
            <a:spLocks noGrp="1"/>
          </p:cNvSpPr>
          <p:nvPr>
            <p:ph type="body" sz="quarter" idx="16" hasCustomPrompt="1"/>
          </p:nvPr>
        </p:nvSpPr>
        <p:spPr>
          <a:xfrm>
            <a:off x="878514" y="1720420"/>
            <a:ext cx="3037522" cy="280800"/>
          </a:xfrm>
          <a:prstGeom prst="rect">
            <a:avLst/>
          </a:prstGeom>
        </p:spPr>
        <p:txBody>
          <a:bodyPr lIns="0" tIns="0" rIns="0" bIns="0">
            <a:noAutofit/>
          </a:bodyPr>
          <a:lstStyle>
            <a:lvl1pPr marL="0" indent="0">
              <a:buFontTx/>
              <a:buNone/>
              <a:defRPr lang="nl-NL" sz="2000" b="0" i="0" smtClean="0">
                <a:solidFill>
                  <a:schemeClr val="bg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7" name="Titel 3">
            <a:extLst>
              <a:ext uri="{FF2B5EF4-FFF2-40B4-BE49-F238E27FC236}">
                <a16:creationId xmlns:a16="http://schemas.microsoft.com/office/drawing/2014/main" id="{940D9929-0FB5-9D48-B1AE-DA4901E3282D}"/>
              </a:ext>
            </a:extLst>
          </p:cNvPr>
          <p:cNvSpPr>
            <a:spLocks noGrp="1"/>
          </p:cNvSpPr>
          <p:nvPr>
            <p:ph type="title" hasCustomPrompt="1"/>
          </p:nvPr>
        </p:nvSpPr>
        <p:spPr>
          <a:xfrm>
            <a:off x="877315" y="2292820"/>
            <a:ext cx="3037522" cy="2286000"/>
          </a:xfrm>
          <a:prstGeom prst="rect">
            <a:avLst/>
          </a:prstGeom>
        </p:spPr>
        <p:txBody>
          <a:bodyPr lIns="0" tIns="0" rIns="0" bIns="0" anchor="t" anchorCtr="0">
            <a:noAutofit/>
          </a:bodyPr>
          <a:lstStyle>
            <a:lvl1pPr>
              <a:lnSpc>
                <a:spcPts val="4000"/>
              </a:lnSpc>
              <a:defRPr sz="4000" b="1" i="0" spc="0" baseline="0">
                <a:solidFill>
                  <a:schemeClr val="bg1"/>
                </a:solidFill>
                <a:latin typeface="FF DIN Pro for IIC" panose="020B0504020201010104" pitchFamily="34" charset="0"/>
              </a:defRPr>
            </a:lvl1pPr>
          </a:lstStyle>
          <a:p>
            <a:r>
              <a:rPr lang="en-GB" b="1" noProof="0">
                <a:effectLst/>
                <a:latin typeface="FF DIN Pro for IIC" panose="020B0504020201010104" pitchFamily="34" charset="0"/>
              </a:rPr>
              <a:t>TABLE OF</a:t>
            </a:r>
            <a:br>
              <a:rPr lang="en-GB" b="1" noProof="0">
                <a:effectLst/>
                <a:latin typeface="FF DIN Pro for IIC" panose="020B0504020201010104" pitchFamily="34" charset="0"/>
              </a:rPr>
            </a:br>
            <a:r>
              <a:rPr lang="en-GB" b="1" noProof="0">
                <a:effectLst/>
                <a:latin typeface="FF DIN Pro for IIC" panose="020B0504020201010104" pitchFamily="34" charset="0"/>
              </a:rPr>
              <a:t>CONTENT</a:t>
            </a:r>
            <a:endParaRPr lang="en-GB" noProof="0">
              <a:effectLst/>
              <a:latin typeface="FF DIN Pro for IIC" panose="020B0504020201010104" pitchFamily="34" charset="0"/>
            </a:endParaRPr>
          </a:p>
        </p:txBody>
      </p:sp>
      <p:sp>
        <p:nvSpPr>
          <p:cNvPr id="13" name="Tijdelijke aanduiding voor tekst 14">
            <a:extLst>
              <a:ext uri="{FF2B5EF4-FFF2-40B4-BE49-F238E27FC236}">
                <a16:creationId xmlns:a16="http://schemas.microsoft.com/office/drawing/2014/main" id="{C53A069A-A861-E045-A379-3455261AC0DD}"/>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15" name="Text Placeholder 9">
            <a:extLst>
              <a:ext uri="{FF2B5EF4-FFF2-40B4-BE49-F238E27FC236}">
                <a16:creationId xmlns:a16="http://schemas.microsoft.com/office/drawing/2014/main" id="{7F6F1F9D-BE3C-904B-B9DD-EBFFE19C3A36}"/>
              </a:ext>
            </a:extLst>
          </p:cNvPr>
          <p:cNvSpPr>
            <a:spLocks noGrp="1"/>
          </p:cNvSpPr>
          <p:nvPr>
            <p:ph type="body" sz="quarter" idx="15" hasCustomPrompt="1"/>
          </p:nvPr>
        </p:nvSpPr>
        <p:spPr bwMode="gray">
          <a:xfrm>
            <a:off x="6699250" y="1144325"/>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6" name="Text Placeholder 9">
            <a:extLst>
              <a:ext uri="{FF2B5EF4-FFF2-40B4-BE49-F238E27FC236}">
                <a16:creationId xmlns:a16="http://schemas.microsoft.com/office/drawing/2014/main" id="{FD53D36A-6C58-7646-8033-71AE494C3CB6}"/>
              </a:ext>
            </a:extLst>
          </p:cNvPr>
          <p:cNvSpPr>
            <a:spLocks noGrp="1"/>
          </p:cNvSpPr>
          <p:nvPr>
            <p:ph type="body" sz="quarter" idx="18" hasCustomPrompt="1"/>
          </p:nvPr>
        </p:nvSpPr>
        <p:spPr bwMode="gray">
          <a:xfrm>
            <a:off x="5488003" y="1144325"/>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1</a:t>
            </a:r>
          </a:p>
        </p:txBody>
      </p:sp>
      <p:sp>
        <p:nvSpPr>
          <p:cNvPr id="29" name="Text Placeholder 9">
            <a:extLst>
              <a:ext uri="{FF2B5EF4-FFF2-40B4-BE49-F238E27FC236}">
                <a16:creationId xmlns:a16="http://schemas.microsoft.com/office/drawing/2014/main" id="{25C2AAAE-EC34-3A43-80BA-3727203A7E7C}"/>
              </a:ext>
            </a:extLst>
          </p:cNvPr>
          <p:cNvSpPr>
            <a:spLocks noGrp="1"/>
          </p:cNvSpPr>
          <p:nvPr>
            <p:ph type="body" sz="quarter" idx="31" hasCustomPrompt="1"/>
          </p:nvPr>
        </p:nvSpPr>
        <p:spPr bwMode="gray">
          <a:xfrm>
            <a:off x="5488002" y="2001220"/>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2</a:t>
            </a:r>
          </a:p>
        </p:txBody>
      </p:sp>
      <p:sp>
        <p:nvSpPr>
          <p:cNvPr id="96" name="Text Placeholder 9">
            <a:extLst>
              <a:ext uri="{FF2B5EF4-FFF2-40B4-BE49-F238E27FC236}">
                <a16:creationId xmlns:a16="http://schemas.microsoft.com/office/drawing/2014/main" id="{D576BFD0-6957-A645-8000-52CE6C79AAFA}"/>
              </a:ext>
            </a:extLst>
          </p:cNvPr>
          <p:cNvSpPr>
            <a:spLocks noGrp="1"/>
          </p:cNvSpPr>
          <p:nvPr>
            <p:ph type="body" sz="quarter" idx="32" hasCustomPrompt="1"/>
          </p:nvPr>
        </p:nvSpPr>
        <p:spPr bwMode="gray">
          <a:xfrm>
            <a:off x="5488002" y="2857500"/>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3</a:t>
            </a:r>
          </a:p>
        </p:txBody>
      </p:sp>
      <p:sp>
        <p:nvSpPr>
          <p:cNvPr id="97" name="Text Placeholder 9">
            <a:extLst>
              <a:ext uri="{FF2B5EF4-FFF2-40B4-BE49-F238E27FC236}">
                <a16:creationId xmlns:a16="http://schemas.microsoft.com/office/drawing/2014/main" id="{399DEFC0-6970-DE49-A31C-69B02E9E7776}"/>
              </a:ext>
            </a:extLst>
          </p:cNvPr>
          <p:cNvSpPr>
            <a:spLocks noGrp="1"/>
          </p:cNvSpPr>
          <p:nvPr>
            <p:ph type="body" sz="quarter" idx="33" hasCustomPrompt="1"/>
          </p:nvPr>
        </p:nvSpPr>
        <p:spPr bwMode="gray">
          <a:xfrm>
            <a:off x="5488002" y="3708379"/>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4</a:t>
            </a:r>
          </a:p>
        </p:txBody>
      </p:sp>
      <p:sp>
        <p:nvSpPr>
          <p:cNvPr id="98" name="Text Placeholder 9">
            <a:extLst>
              <a:ext uri="{FF2B5EF4-FFF2-40B4-BE49-F238E27FC236}">
                <a16:creationId xmlns:a16="http://schemas.microsoft.com/office/drawing/2014/main" id="{F9FC8ED3-3894-CE49-A78B-5FD08A9ADA92}"/>
              </a:ext>
            </a:extLst>
          </p:cNvPr>
          <p:cNvSpPr>
            <a:spLocks noGrp="1"/>
          </p:cNvSpPr>
          <p:nvPr>
            <p:ph type="body" sz="quarter" idx="34" hasCustomPrompt="1"/>
          </p:nvPr>
        </p:nvSpPr>
        <p:spPr bwMode="gray">
          <a:xfrm>
            <a:off x="5488001" y="4571905"/>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5</a:t>
            </a:r>
          </a:p>
        </p:txBody>
      </p:sp>
      <p:sp>
        <p:nvSpPr>
          <p:cNvPr id="168" name="Text Placeholder 9">
            <a:extLst>
              <a:ext uri="{FF2B5EF4-FFF2-40B4-BE49-F238E27FC236}">
                <a16:creationId xmlns:a16="http://schemas.microsoft.com/office/drawing/2014/main" id="{52BAACB4-E2C1-E94D-B388-3DAD8A8AFE14}"/>
              </a:ext>
            </a:extLst>
          </p:cNvPr>
          <p:cNvSpPr>
            <a:spLocks noGrp="1"/>
          </p:cNvSpPr>
          <p:nvPr>
            <p:ph type="body" sz="quarter" idx="35" hasCustomPrompt="1"/>
          </p:nvPr>
        </p:nvSpPr>
        <p:spPr bwMode="gray">
          <a:xfrm>
            <a:off x="5488001" y="5410137"/>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6</a:t>
            </a:r>
          </a:p>
        </p:txBody>
      </p:sp>
      <p:sp>
        <p:nvSpPr>
          <p:cNvPr id="169" name="Text Placeholder 9">
            <a:extLst>
              <a:ext uri="{FF2B5EF4-FFF2-40B4-BE49-F238E27FC236}">
                <a16:creationId xmlns:a16="http://schemas.microsoft.com/office/drawing/2014/main" id="{C61CE1A8-B754-2E43-ADB9-D2CAC48AE034}"/>
              </a:ext>
            </a:extLst>
          </p:cNvPr>
          <p:cNvSpPr>
            <a:spLocks noGrp="1"/>
          </p:cNvSpPr>
          <p:nvPr>
            <p:ph type="body" sz="quarter" idx="36" hasCustomPrompt="1"/>
          </p:nvPr>
        </p:nvSpPr>
        <p:spPr bwMode="gray">
          <a:xfrm>
            <a:off x="6699250" y="2001220"/>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0" name="Text Placeholder 9">
            <a:extLst>
              <a:ext uri="{FF2B5EF4-FFF2-40B4-BE49-F238E27FC236}">
                <a16:creationId xmlns:a16="http://schemas.microsoft.com/office/drawing/2014/main" id="{1A33E412-6487-D447-BF1A-F001E821F0C3}"/>
              </a:ext>
            </a:extLst>
          </p:cNvPr>
          <p:cNvSpPr>
            <a:spLocks noGrp="1"/>
          </p:cNvSpPr>
          <p:nvPr>
            <p:ph type="body" sz="quarter" idx="37" hasCustomPrompt="1"/>
          </p:nvPr>
        </p:nvSpPr>
        <p:spPr bwMode="gray">
          <a:xfrm>
            <a:off x="6699250" y="2857500"/>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1" name="Text Placeholder 9">
            <a:extLst>
              <a:ext uri="{FF2B5EF4-FFF2-40B4-BE49-F238E27FC236}">
                <a16:creationId xmlns:a16="http://schemas.microsoft.com/office/drawing/2014/main" id="{1B0FC1C1-D5E2-B247-8320-C1B67AE667B2}"/>
              </a:ext>
            </a:extLst>
          </p:cNvPr>
          <p:cNvSpPr>
            <a:spLocks noGrp="1"/>
          </p:cNvSpPr>
          <p:nvPr>
            <p:ph type="body" sz="quarter" idx="38" hasCustomPrompt="1"/>
          </p:nvPr>
        </p:nvSpPr>
        <p:spPr bwMode="gray">
          <a:xfrm>
            <a:off x="6699250" y="3708379"/>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2" name="Text Placeholder 9">
            <a:extLst>
              <a:ext uri="{FF2B5EF4-FFF2-40B4-BE49-F238E27FC236}">
                <a16:creationId xmlns:a16="http://schemas.microsoft.com/office/drawing/2014/main" id="{0CC5A6CC-E6F2-1745-BCE6-129C011A551C}"/>
              </a:ext>
            </a:extLst>
          </p:cNvPr>
          <p:cNvSpPr>
            <a:spLocks noGrp="1"/>
          </p:cNvSpPr>
          <p:nvPr>
            <p:ph type="body" sz="quarter" idx="39" hasCustomPrompt="1"/>
          </p:nvPr>
        </p:nvSpPr>
        <p:spPr bwMode="gray">
          <a:xfrm>
            <a:off x="6699250" y="4571905"/>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3" name="Text Placeholder 9">
            <a:extLst>
              <a:ext uri="{FF2B5EF4-FFF2-40B4-BE49-F238E27FC236}">
                <a16:creationId xmlns:a16="http://schemas.microsoft.com/office/drawing/2014/main" id="{3AF7B6A6-AF4C-A94C-B789-C7F2842515FC}"/>
              </a:ext>
            </a:extLst>
          </p:cNvPr>
          <p:cNvSpPr>
            <a:spLocks noGrp="1"/>
          </p:cNvSpPr>
          <p:nvPr>
            <p:ph type="body" sz="quarter" idx="40" hasCustomPrompt="1"/>
          </p:nvPr>
        </p:nvSpPr>
        <p:spPr bwMode="gray">
          <a:xfrm>
            <a:off x="6699250" y="5410137"/>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Tree>
    <p:extLst>
      <p:ext uri="{BB962C8B-B14F-4D97-AF65-F5344CB8AC3E}">
        <p14:creationId xmlns:p14="http://schemas.microsoft.com/office/powerpoint/2010/main" val="4050255749"/>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10" pos="2304">
          <p15:clr>
            <a:srgbClr val="FBAE40"/>
          </p15:clr>
        </p15:guide>
        <p15:guide id="11" pos="1534">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46">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of content image">
    <p:spTree>
      <p:nvGrpSpPr>
        <p:cNvPr id="1" name=""/>
        <p:cNvGrpSpPr/>
        <p:nvPr/>
      </p:nvGrpSpPr>
      <p:grpSpPr>
        <a:xfrm>
          <a:off x="0" y="0"/>
          <a:ext cx="0" cy="0"/>
          <a:chOff x="0" y="0"/>
          <a:chExt cx="0" cy="0"/>
        </a:xfrm>
      </p:grpSpPr>
      <p:sp>
        <p:nvSpPr>
          <p:cNvPr id="22" name="Tijdelijke aanduiding voor afbeelding 3">
            <a:extLst>
              <a:ext uri="{FF2B5EF4-FFF2-40B4-BE49-F238E27FC236}">
                <a16:creationId xmlns:a16="http://schemas.microsoft.com/office/drawing/2014/main" id="{EB852BF3-DBDE-434B-9842-9336CAB47735}"/>
              </a:ext>
            </a:extLst>
          </p:cNvPr>
          <p:cNvSpPr>
            <a:spLocks noGrp="1"/>
          </p:cNvSpPr>
          <p:nvPr>
            <p:ph type="pic" sz="quarter" idx="41" hasCustomPrompt="1"/>
          </p:nvPr>
        </p:nvSpPr>
        <p:spPr>
          <a:xfrm>
            <a:off x="1" y="-4763"/>
            <a:ext cx="4873624" cy="6862763"/>
          </a:xfrm>
          <a:prstGeom prst="rect">
            <a:avLst/>
          </a:prstGeom>
          <a:solidFill>
            <a:schemeClr val="tx2"/>
          </a:solidFill>
        </p:spPr>
        <p:txBody>
          <a:bodyPr>
            <a:normAutofit/>
          </a:bodyPr>
          <a:lstStyle>
            <a:lvl1pPr marL="0" indent="0" algn="ctr">
              <a:buNone/>
              <a:defRPr sz="1400">
                <a:solidFill>
                  <a:schemeClr val="bg1"/>
                </a:solidFill>
              </a:defRPr>
            </a:lvl1pPr>
          </a:lstStyle>
          <a:p>
            <a:r>
              <a:rPr lang="en-US" b="0" i="0">
                <a:latin typeface="FF DIN Pro for IIC" panose="020B0504020201010104" pitchFamily="34" charset="0"/>
              </a:rPr>
              <a:t>Place image here</a:t>
            </a:r>
          </a:p>
        </p:txBody>
      </p:sp>
      <p:sp>
        <p:nvSpPr>
          <p:cNvPr id="14" name="Tijdelijke aanduiding voor tekst 8">
            <a:extLst>
              <a:ext uri="{FF2B5EF4-FFF2-40B4-BE49-F238E27FC236}">
                <a16:creationId xmlns:a16="http://schemas.microsoft.com/office/drawing/2014/main" id="{6B17C92E-BB6E-8B40-BCB4-0078B5F4B4EF}"/>
              </a:ext>
            </a:extLst>
          </p:cNvPr>
          <p:cNvSpPr>
            <a:spLocks noGrp="1"/>
          </p:cNvSpPr>
          <p:nvPr>
            <p:ph type="body" sz="quarter" idx="16" hasCustomPrompt="1"/>
          </p:nvPr>
        </p:nvSpPr>
        <p:spPr>
          <a:xfrm>
            <a:off x="878514" y="1720420"/>
            <a:ext cx="3037522" cy="280800"/>
          </a:xfrm>
          <a:prstGeom prst="rect">
            <a:avLst/>
          </a:prstGeom>
          <a:effectLst>
            <a:outerShdw blurRad="127000" dist="63500" algn="tl" rotWithShape="0">
              <a:prstClr val="black">
                <a:alpha val="20000"/>
              </a:prstClr>
            </a:outerShdw>
          </a:effectLst>
        </p:spPr>
        <p:txBody>
          <a:bodyPr lIns="0" tIns="0" rIns="0" bIns="0">
            <a:noAutofit/>
          </a:bodyPr>
          <a:lstStyle>
            <a:lvl1pPr marL="0" indent="0">
              <a:buFontTx/>
              <a:buNone/>
              <a:defRPr lang="nl-NL" sz="2000" b="0" i="0" smtClean="0">
                <a:solidFill>
                  <a:schemeClr val="bg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7" name="Titel 3">
            <a:extLst>
              <a:ext uri="{FF2B5EF4-FFF2-40B4-BE49-F238E27FC236}">
                <a16:creationId xmlns:a16="http://schemas.microsoft.com/office/drawing/2014/main" id="{940D9929-0FB5-9D48-B1AE-DA4901E3282D}"/>
              </a:ext>
            </a:extLst>
          </p:cNvPr>
          <p:cNvSpPr>
            <a:spLocks noGrp="1"/>
          </p:cNvSpPr>
          <p:nvPr>
            <p:ph type="title" hasCustomPrompt="1"/>
          </p:nvPr>
        </p:nvSpPr>
        <p:spPr>
          <a:xfrm>
            <a:off x="877315" y="2292820"/>
            <a:ext cx="3037522" cy="2286000"/>
          </a:xfrm>
          <a:prstGeom prst="rect">
            <a:avLst/>
          </a:prstGeom>
          <a:effectLst>
            <a:outerShdw blurRad="127000" dist="63500" algn="tl" rotWithShape="0">
              <a:prstClr val="black">
                <a:alpha val="20000"/>
              </a:prstClr>
            </a:outerShdw>
          </a:effectLst>
        </p:spPr>
        <p:txBody>
          <a:bodyPr lIns="0" tIns="0" rIns="0" bIns="0" anchor="t" anchorCtr="0">
            <a:noAutofit/>
          </a:bodyPr>
          <a:lstStyle>
            <a:lvl1pPr>
              <a:lnSpc>
                <a:spcPts val="4000"/>
              </a:lnSpc>
              <a:defRPr sz="4000" b="1" i="0" spc="0" baseline="0">
                <a:solidFill>
                  <a:schemeClr val="bg1"/>
                </a:solidFill>
                <a:latin typeface="FF DIN Pro for IIC" panose="020B0504020201010104" pitchFamily="34" charset="0"/>
              </a:defRPr>
            </a:lvl1pPr>
          </a:lstStyle>
          <a:p>
            <a:r>
              <a:rPr lang="en-GB" b="1" noProof="0">
                <a:effectLst/>
                <a:latin typeface="FF DIN Pro for IIC" panose="020B0504020201010104" pitchFamily="34" charset="0"/>
              </a:rPr>
              <a:t>TABLE OF</a:t>
            </a:r>
            <a:br>
              <a:rPr lang="en-GB" b="1" noProof="0">
                <a:effectLst/>
                <a:latin typeface="FF DIN Pro for IIC" panose="020B0504020201010104" pitchFamily="34" charset="0"/>
              </a:rPr>
            </a:br>
            <a:r>
              <a:rPr lang="en-GB" b="1" noProof="0">
                <a:effectLst/>
                <a:latin typeface="FF DIN Pro for IIC" panose="020B0504020201010104" pitchFamily="34" charset="0"/>
              </a:rPr>
              <a:t>CONTENT</a:t>
            </a:r>
            <a:endParaRPr lang="en-GB" noProof="0">
              <a:effectLst/>
              <a:latin typeface="FF DIN Pro for IIC" panose="020B0504020201010104" pitchFamily="34" charset="0"/>
            </a:endParaRPr>
          </a:p>
        </p:txBody>
      </p:sp>
      <p:sp>
        <p:nvSpPr>
          <p:cNvPr id="13" name="Tijdelijke aanduiding voor tekst 14">
            <a:extLst>
              <a:ext uri="{FF2B5EF4-FFF2-40B4-BE49-F238E27FC236}">
                <a16:creationId xmlns:a16="http://schemas.microsoft.com/office/drawing/2014/main" id="{C53A069A-A861-E045-A379-3455261AC0DD}"/>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15" name="Text Placeholder 9">
            <a:extLst>
              <a:ext uri="{FF2B5EF4-FFF2-40B4-BE49-F238E27FC236}">
                <a16:creationId xmlns:a16="http://schemas.microsoft.com/office/drawing/2014/main" id="{7F6F1F9D-BE3C-904B-B9DD-EBFFE19C3A36}"/>
              </a:ext>
            </a:extLst>
          </p:cNvPr>
          <p:cNvSpPr>
            <a:spLocks noGrp="1"/>
          </p:cNvSpPr>
          <p:nvPr>
            <p:ph type="body" sz="quarter" idx="15" hasCustomPrompt="1"/>
          </p:nvPr>
        </p:nvSpPr>
        <p:spPr bwMode="gray">
          <a:xfrm>
            <a:off x="6699250" y="1144325"/>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6" name="Text Placeholder 9">
            <a:extLst>
              <a:ext uri="{FF2B5EF4-FFF2-40B4-BE49-F238E27FC236}">
                <a16:creationId xmlns:a16="http://schemas.microsoft.com/office/drawing/2014/main" id="{FD53D36A-6C58-7646-8033-71AE494C3CB6}"/>
              </a:ext>
            </a:extLst>
          </p:cNvPr>
          <p:cNvSpPr>
            <a:spLocks noGrp="1"/>
          </p:cNvSpPr>
          <p:nvPr>
            <p:ph type="body" sz="quarter" idx="18" hasCustomPrompt="1"/>
          </p:nvPr>
        </p:nvSpPr>
        <p:spPr bwMode="gray">
          <a:xfrm>
            <a:off x="5488003" y="1144325"/>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1</a:t>
            </a:r>
          </a:p>
        </p:txBody>
      </p:sp>
      <p:sp>
        <p:nvSpPr>
          <p:cNvPr id="29" name="Text Placeholder 9">
            <a:extLst>
              <a:ext uri="{FF2B5EF4-FFF2-40B4-BE49-F238E27FC236}">
                <a16:creationId xmlns:a16="http://schemas.microsoft.com/office/drawing/2014/main" id="{25C2AAAE-EC34-3A43-80BA-3727203A7E7C}"/>
              </a:ext>
            </a:extLst>
          </p:cNvPr>
          <p:cNvSpPr>
            <a:spLocks noGrp="1"/>
          </p:cNvSpPr>
          <p:nvPr>
            <p:ph type="body" sz="quarter" idx="31" hasCustomPrompt="1"/>
          </p:nvPr>
        </p:nvSpPr>
        <p:spPr bwMode="gray">
          <a:xfrm>
            <a:off x="5488002" y="2001220"/>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2</a:t>
            </a:r>
          </a:p>
        </p:txBody>
      </p:sp>
      <p:sp>
        <p:nvSpPr>
          <p:cNvPr id="96" name="Text Placeholder 9">
            <a:extLst>
              <a:ext uri="{FF2B5EF4-FFF2-40B4-BE49-F238E27FC236}">
                <a16:creationId xmlns:a16="http://schemas.microsoft.com/office/drawing/2014/main" id="{D576BFD0-6957-A645-8000-52CE6C79AAFA}"/>
              </a:ext>
            </a:extLst>
          </p:cNvPr>
          <p:cNvSpPr>
            <a:spLocks noGrp="1"/>
          </p:cNvSpPr>
          <p:nvPr>
            <p:ph type="body" sz="quarter" idx="32" hasCustomPrompt="1"/>
          </p:nvPr>
        </p:nvSpPr>
        <p:spPr bwMode="gray">
          <a:xfrm>
            <a:off x="5488002" y="2857500"/>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3</a:t>
            </a:r>
          </a:p>
        </p:txBody>
      </p:sp>
      <p:sp>
        <p:nvSpPr>
          <p:cNvPr id="97" name="Text Placeholder 9">
            <a:extLst>
              <a:ext uri="{FF2B5EF4-FFF2-40B4-BE49-F238E27FC236}">
                <a16:creationId xmlns:a16="http://schemas.microsoft.com/office/drawing/2014/main" id="{399DEFC0-6970-DE49-A31C-69B02E9E7776}"/>
              </a:ext>
            </a:extLst>
          </p:cNvPr>
          <p:cNvSpPr>
            <a:spLocks noGrp="1"/>
          </p:cNvSpPr>
          <p:nvPr>
            <p:ph type="body" sz="quarter" idx="33" hasCustomPrompt="1"/>
          </p:nvPr>
        </p:nvSpPr>
        <p:spPr bwMode="gray">
          <a:xfrm>
            <a:off x="5488002" y="3708379"/>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4</a:t>
            </a:r>
          </a:p>
        </p:txBody>
      </p:sp>
      <p:sp>
        <p:nvSpPr>
          <p:cNvPr id="98" name="Text Placeholder 9">
            <a:extLst>
              <a:ext uri="{FF2B5EF4-FFF2-40B4-BE49-F238E27FC236}">
                <a16:creationId xmlns:a16="http://schemas.microsoft.com/office/drawing/2014/main" id="{F9FC8ED3-3894-CE49-A78B-5FD08A9ADA92}"/>
              </a:ext>
            </a:extLst>
          </p:cNvPr>
          <p:cNvSpPr>
            <a:spLocks noGrp="1"/>
          </p:cNvSpPr>
          <p:nvPr>
            <p:ph type="body" sz="quarter" idx="34" hasCustomPrompt="1"/>
          </p:nvPr>
        </p:nvSpPr>
        <p:spPr bwMode="gray">
          <a:xfrm>
            <a:off x="5488001" y="4571905"/>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5</a:t>
            </a:r>
          </a:p>
        </p:txBody>
      </p:sp>
      <p:sp>
        <p:nvSpPr>
          <p:cNvPr id="168" name="Text Placeholder 9">
            <a:extLst>
              <a:ext uri="{FF2B5EF4-FFF2-40B4-BE49-F238E27FC236}">
                <a16:creationId xmlns:a16="http://schemas.microsoft.com/office/drawing/2014/main" id="{52BAACB4-E2C1-E94D-B388-3DAD8A8AFE14}"/>
              </a:ext>
            </a:extLst>
          </p:cNvPr>
          <p:cNvSpPr>
            <a:spLocks noGrp="1"/>
          </p:cNvSpPr>
          <p:nvPr>
            <p:ph type="body" sz="quarter" idx="35" hasCustomPrompt="1"/>
          </p:nvPr>
        </p:nvSpPr>
        <p:spPr bwMode="gray">
          <a:xfrm>
            <a:off x="5488001" y="5410137"/>
            <a:ext cx="612775" cy="572400"/>
          </a:xfrm>
          <a:prstGeom prst="rect">
            <a:avLst/>
          </a:prstGeom>
          <a:solidFill>
            <a:schemeClr val="accent5"/>
          </a:solidFill>
        </p:spPr>
        <p:txBody>
          <a:bodyPr wrap="none" lIns="0" tIns="72000" rIns="0" bIns="0" anchor="ctr"/>
          <a:lstStyle>
            <a:lvl1pPr marL="0" indent="0" algn="ctr">
              <a:lnSpc>
                <a:spcPct val="100000"/>
              </a:lnSpc>
              <a:spcBef>
                <a:spcPts val="0"/>
              </a:spcBef>
              <a:spcAft>
                <a:spcPts val="0"/>
              </a:spcAft>
              <a:buClr>
                <a:schemeClr val="accent5"/>
              </a:buClr>
              <a:buFont typeface="+mj-lt"/>
              <a:buNone/>
              <a:defRPr sz="3600" b="1" i="0">
                <a:solidFill>
                  <a:schemeClr val="bg1"/>
                </a:solidFill>
                <a:latin typeface="FF DIN Pro for IIC" panose="020B0504020201010104" pitchFamily="34" charset="0"/>
              </a:defRPr>
            </a:lvl1pPr>
            <a:lvl2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2pPr>
            <a:lvl3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3pPr>
            <a:lvl4pPr marL="0" indent="0" algn="r">
              <a:lnSpc>
                <a:spcPct val="100000"/>
              </a:lnSpc>
              <a:spcBef>
                <a:spcPts val="0"/>
              </a:spcBef>
              <a:spcAft>
                <a:spcPts val="0"/>
              </a:spcAft>
              <a:buClr>
                <a:schemeClr val="accent5"/>
              </a:buClr>
              <a:buSzPct val="100000"/>
              <a:buNone/>
              <a:defRPr sz="3600" b="1">
                <a:solidFill>
                  <a:schemeClr val="accent5"/>
                </a:solidFill>
                <a:latin typeface="+mj-lt"/>
              </a:defRPr>
            </a:lvl4pPr>
            <a:lvl5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5pPr>
            <a:lvl6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6pPr>
            <a:lvl7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7pPr>
            <a:lvl8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8pPr>
            <a:lvl9pPr marL="0" indent="0" algn="r">
              <a:lnSpc>
                <a:spcPct val="100000"/>
              </a:lnSpc>
              <a:spcBef>
                <a:spcPts val="0"/>
              </a:spcBef>
              <a:spcAft>
                <a:spcPts val="0"/>
              </a:spcAft>
              <a:buClr>
                <a:schemeClr val="accent5"/>
              </a:buClr>
              <a:buSzPct val="100000"/>
              <a:buFont typeface="+mj-lt"/>
              <a:buNone/>
              <a:defRPr sz="3600" b="1">
                <a:solidFill>
                  <a:schemeClr val="accent5"/>
                </a:solidFill>
                <a:latin typeface="+mj-lt"/>
              </a:defRPr>
            </a:lvl9pPr>
          </a:lstStyle>
          <a:p>
            <a:pPr lvl="0"/>
            <a:r>
              <a:rPr lang="en-US"/>
              <a:t>6</a:t>
            </a:r>
          </a:p>
        </p:txBody>
      </p:sp>
      <p:sp>
        <p:nvSpPr>
          <p:cNvPr id="169" name="Text Placeholder 9">
            <a:extLst>
              <a:ext uri="{FF2B5EF4-FFF2-40B4-BE49-F238E27FC236}">
                <a16:creationId xmlns:a16="http://schemas.microsoft.com/office/drawing/2014/main" id="{C61CE1A8-B754-2E43-ADB9-D2CAC48AE034}"/>
              </a:ext>
            </a:extLst>
          </p:cNvPr>
          <p:cNvSpPr>
            <a:spLocks noGrp="1"/>
          </p:cNvSpPr>
          <p:nvPr>
            <p:ph type="body" sz="quarter" idx="36" hasCustomPrompt="1"/>
          </p:nvPr>
        </p:nvSpPr>
        <p:spPr bwMode="gray">
          <a:xfrm>
            <a:off x="6699250" y="2001220"/>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0" name="Text Placeholder 9">
            <a:extLst>
              <a:ext uri="{FF2B5EF4-FFF2-40B4-BE49-F238E27FC236}">
                <a16:creationId xmlns:a16="http://schemas.microsoft.com/office/drawing/2014/main" id="{1A33E412-6487-D447-BF1A-F001E821F0C3}"/>
              </a:ext>
            </a:extLst>
          </p:cNvPr>
          <p:cNvSpPr>
            <a:spLocks noGrp="1"/>
          </p:cNvSpPr>
          <p:nvPr>
            <p:ph type="body" sz="quarter" idx="37" hasCustomPrompt="1"/>
          </p:nvPr>
        </p:nvSpPr>
        <p:spPr bwMode="gray">
          <a:xfrm>
            <a:off x="6699250" y="2857500"/>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1" name="Text Placeholder 9">
            <a:extLst>
              <a:ext uri="{FF2B5EF4-FFF2-40B4-BE49-F238E27FC236}">
                <a16:creationId xmlns:a16="http://schemas.microsoft.com/office/drawing/2014/main" id="{1B0FC1C1-D5E2-B247-8320-C1B67AE667B2}"/>
              </a:ext>
            </a:extLst>
          </p:cNvPr>
          <p:cNvSpPr>
            <a:spLocks noGrp="1"/>
          </p:cNvSpPr>
          <p:nvPr>
            <p:ph type="body" sz="quarter" idx="38" hasCustomPrompt="1"/>
          </p:nvPr>
        </p:nvSpPr>
        <p:spPr bwMode="gray">
          <a:xfrm>
            <a:off x="6699250" y="3708379"/>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2" name="Text Placeholder 9">
            <a:extLst>
              <a:ext uri="{FF2B5EF4-FFF2-40B4-BE49-F238E27FC236}">
                <a16:creationId xmlns:a16="http://schemas.microsoft.com/office/drawing/2014/main" id="{0CC5A6CC-E6F2-1745-BCE6-129C011A551C}"/>
              </a:ext>
            </a:extLst>
          </p:cNvPr>
          <p:cNvSpPr>
            <a:spLocks noGrp="1"/>
          </p:cNvSpPr>
          <p:nvPr>
            <p:ph type="body" sz="quarter" idx="39" hasCustomPrompt="1"/>
          </p:nvPr>
        </p:nvSpPr>
        <p:spPr bwMode="gray">
          <a:xfrm>
            <a:off x="6699250" y="4571905"/>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
        <p:nvSpPr>
          <p:cNvPr id="173" name="Text Placeholder 9">
            <a:extLst>
              <a:ext uri="{FF2B5EF4-FFF2-40B4-BE49-F238E27FC236}">
                <a16:creationId xmlns:a16="http://schemas.microsoft.com/office/drawing/2014/main" id="{3AF7B6A6-AF4C-A94C-B789-C7F2842515FC}"/>
              </a:ext>
            </a:extLst>
          </p:cNvPr>
          <p:cNvSpPr>
            <a:spLocks noGrp="1"/>
          </p:cNvSpPr>
          <p:nvPr>
            <p:ph type="body" sz="quarter" idx="40" hasCustomPrompt="1"/>
          </p:nvPr>
        </p:nvSpPr>
        <p:spPr bwMode="gray">
          <a:xfrm>
            <a:off x="6699250" y="5410137"/>
            <a:ext cx="4257643" cy="566999"/>
          </a:xfrm>
          <a:prstGeom prst="rect">
            <a:avLst/>
          </a:prstGeom>
        </p:spPr>
        <p:txBody>
          <a:bodyPr lIns="0" tIns="0" rIns="0" bIns="0" anchor="ctr"/>
          <a:lstStyle>
            <a:lvl1pPr marL="0" indent="0" algn="l">
              <a:lnSpc>
                <a:spcPct val="90000"/>
              </a:lnSpc>
              <a:spcBef>
                <a:spcPts val="0"/>
              </a:spcBef>
              <a:spcAft>
                <a:spcPts val="0"/>
              </a:spcAft>
              <a:buClr>
                <a:schemeClr val="accent5"/>
              </a:buClr>
              <a:buFont typeface="+mj-lt"/>
              <a:buNone/>
              <a:defRPr sz="1600" b="0" i="0">
                <a:solidFill>
                  <a:schemeClr val="tx1"/>
                </a:solidFill>
                <a:latin typeface="FF DIN Pro for IIC" panose="020B0504020201010104" pitchFamily="34" charset="0"/>
              </a:defRPr>
            </a:lvl1pPr>
            <a:lvl2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2pPr>
            <a:lvl3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3pPr>
            <a:lvl4pPr marL="0" indent="0">
              <a:lnSpc>
                <a:spcPct val="90000"/>
              </a:lnSpc>
              <a:spcBef>
                <a:spcPts val="0"/>
              </a:spcBef>
              <a:spcAft>
                <a:spcPts val="0"/>
              </a:spcAft>
              <a:buClr>
                <a:schemeClr val="accent5"/>
              </a:buClr>
              <a:buSzPct val="100000"/>
              <a:buNone/>
              <a:defRPr sz="1200" b="0">
                <a:solidFill>
                  <a:schemeClr val="tx1"/>
                </a:solidFill>
                <a:latin typeface="+mj-lt"/>
              </a:defRPr>
            </a:lvl4pPr>
            <a:lvl5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5pPr>
            <a:lvl6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6pPr>
            <a:lvl7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7pPr>
            <a:lvl8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8pPr>
            <a:lvl9pPr marL="0" indent="0">
              <a:lnSpc>
                <a:spcPct val="90000"/>
              </a:lnSpc>
              <a:spcBef>
                <a:spcPts val="0"/>
              </a:spcBef>
              <a:spcAft>
                <a:spcPts val="0"/>
              </a:spcAft>
              <a:buClr>
                <a:schemeClr val="accent5"/>
              </a:buClr>
              <a:buSzPct val="100000"/>
              <a:buFont typeface="+mj-lt"/>
              <a:buNone/>
              <a:defRPr sz="1200" b="0">
                <a:solidFill>
                  <a:schemeClr val="tx1"/>
                </a:solidFill>
                <a:latin typeface="+mj-lt"/>
              </a:defRPr>
            </a:lvl9pPr>
          </a:lstStyle>
          <a:p>
            <a:pPr lvl="0"/>
            <a:r>
              <a:rPr lang="en-GB" noProof="0"/>
              <a:t>Click to edit master text styles</a:t>
            </a:r>
          </a:p>
        </p:txBody>
      </p:sp>
    </p:spTree>
    <p:extLst>
      <p:ext uri="{BB962C8B-B14F-4D97-AF65-F5344CB8AC3E}">
        <p14:creationId xmlns:p14="http://schemas.microsoft.com/office/powerpoint/2010/main" val="3153460323"/>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10" pos="2304">
          <p15:clr>
            <a:srgbClr val="FBAE40"/>
          </p15:clr>
        </p15:guide>
        <p15:guide id="11" pos="1534">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46">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s Slide">
    <p:spTree>
      <p:nvGrpSpPr>
        <p:cNvPr id="1" name=""/>
        <p:cNvGrpSpPr/>
        <p:nvPr/>
      </p:nvGrpSpPr>
      <p:grpSpPr>
        <a:xfrm>
          <a:off x="0" y="0"/>
          <a:ext cx="0" cy="0"/>
          <a:chOff x="0" y="0"/>
          <a:chExt cx="0" cy="0"/>
        </a:xfrm>
      </p:grpSpPr>
      <p:sp>
        <p:nvSpPr>
          <p:cNvPr id="16" name="Tijdelijke aanduiding voor afbeelding 2">
            <a:extLst>
              <a:ext uri="{FF2B5EF4-FFF2-40B4-BE49-F238E27FC236}">
                <a16:creationId xmlns:a16="http://schemas.microsoft.com/office/drawing/2014/main" id="{FF469B7D-EC1B-8145-980F-BFCD65CEAE08}"/>
              </a:ext>
            </a:extLst>
          </p:cNvPr>
          <p:cNvSpPr>
            <a:spLocks noGrp="1"/>
          </p:cNvSpPr>
          <p:nvPr>
            <p:ph type="pic" sz="quarter" idx="20" hasCustomPrompt="1"/>
          </p:nvPr>
        </p:nvSpPr>
        <p:spPr>
          <a:xfrm>
            <a:off x="3041650" y="0"/>
            <a:ext cx="3068402" cy="3429000"/>
          </a:xfrm>
          <a:prstGeom prst="rect">
            <a:avLst/>
          </a:prstGeom>
          <a:solidFill>
            <a:schemeClr val="bg1">
              <a:lumMod val="95000"/>
            </a:schemeClr>
          </a:solid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a:p>
            <a:endParaRPr lang="nl-NL"/>
          </a:p>
        </p:txBody>
      </p:sp>
      <p:sp>
        <p:nvSpPr>
          <p:cNvPr id="20" name="Tijdelijke aanduiding voor afbeelding 2">
            <a:extLst>
              <a:ext uri="{FF2B5EF4-FFF2-40B4-BE49-F238E27FC236}">
                <a16:creationId xmlns:a16="http://schemas.microsoft.com/office/drawing/2014/main" id="{42B9DA57-9AC7-D044-AE19-DF3FF24F7D92}"/>
              </a:ext>
            </a:extLst>
          </p:cNvPr>
          <p:cNvSpPr>
            <a:spLocks noGrp="1"/>
          </p:cNvSpPr>
          <p:nvPr>
            <p:ph type="pic" sz="quarter" idx="21" hasCustomPrompt="1"/>
          </p:nvPr>
        </p:nvSpPr>
        <p:spPr>
          <a:xfrm>
            <a:off x="6110052" y="3429000"/>
            <a:ext cx="3051175" cy="3429000"/>
          </a:xfrm>
          <a:prstGeom prst="rect">
            <a:avLst/>
          </a:prstGeom>
          <a:solidFill>
            <a:schemeClr val="bg1">
              <a:lumMod val="95000"/>
            </a:schemeClr>
          </a:solidFill>
        </p:spPr>
        <p:txBody>
          <a:bodyPr anchor="ct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b="0" i="0">
                <a:latin typeface="FF DIN Pro for IIC" panose="020B0504020201010104" pitchFamily="34" charset="0"/>
              </a:rPr>
              <a:t>Place image here</a:t>
            </a:r>
          </a:p>
          <a:p>
            <a:endParaRPr lang="en-US" b="0" i="0">
              <a:latin typeface="FF DIN Pro for IIC" panose="020B0504020201010104" pitchFamily="34" charset="0"/>
            </a:endParaRPr>
          </a:p>
          <a:p>
            <a:endParaRPr lang="en-US"/>
          </a:p>
          <a:p>
            <a:endParaRPr lang="nl-NL"/>
          </a:p>
        </p:txBody>
      </p:sp>
      <p:sp>
        <p:nvSpPr>
          <p:cNvPr id="14" name="Titel 3">
            <a:extLst>
              <a:ext uri="{FF2B5EF4-FFF2-40B4-BE49-F238E27FC236}">
                <a16:creationId xmlns:a16="http://schemas.microsoft.com/office/drawing/2014/main" id="{E024EC79-353B-4247-93F4-D37A79BCCB44}"/>
              </a:ext>
            </a:extLst>
          </p:cNvPr>
          <p:cNvSpPr>
            <a:spLocks noGrp="1"/>
          </p:cNvSpPr>
          <p:nvPr>
            <p:ph type="title" hasCustomPrompt="1"/>
          </p:nvPr>
        </p:nvSpPr>
        <p:spPr>
          <a:xfrm>
            <a:off x="877176" y="4572000"/>
            <a:ext cx="4264025" cy="1325563"/>
          </a:xfrm>
          <a:prstGeom prst="rect">
            <a:avLst/>
          </a:prstGeom>
        </p:spPr>
        <p:txBody>
          <a:bodyPr lIns="0" tIns="0" rIns="0" bIns="0" anchor="t" anchorCtr="0">
            <a:noAutofit/>
          </a:bodyPr>
          <a:lstStyle>
            <a:lvl1pPr>
              <a:lnSpc>
                <a:spcPts val="3500"/>
              </a:lnSpc>
              <a:defRPr sz="3500" b="1" i="0" spc="0" baseline="0">
                <a:solidFill>
                  <a:schemeClr val="tx1"/>
                </a:solidFill>
                <a:latin typeface="FF DIN Pro for IIC" panose="020B0504020201010104" pitchFamily="34" charset="0"/>
              </a:defRPr>
            </a:lvl1pPr>
          </a:lstStyle>
          <a:p>
            <a:r>
              <a:rPr lang="en-GB" b="1" noProof="0">
                <a:effectLst/>
                <a:latin typeface="FF DIN Pro for IIC" panose="020B0504020201010104" pitchFamily="34" charset="0"/>
              </a:rPr>
              <a:t>PLACE </a:t>
            </a:r>
            <a:br>
              <a:rPr lang="en-GB" b="1" noProof="0">
                <a:effectLst/>
                <a:latin typeface="FF DIN Pro for IIC" panose="020B0504020201010104" pitchFamily="34" charset="0"/>
              </a:rPr>
            </a:br>
            <a:r>
              <a:rPr lang="en-GB" b="1" noProof="0">
                <a:effectLst/>
                <a:latin typeface="FF DIN Pro for IIC" panose="020B0504020201010104" pitchFamily="34" charset="0"/>
              </a:rPr>
              <a:t>TITLE HERE</a:t>
            </a:r>
            <a:endParaRPr lang="en-GB" noProof="0">
              <a:effectLst/>
              <a:latin typeface="FF DIN Pro for IIC" panose="020B0504020201010104" pitchFamily="34" charset="0"/>
            </a:endParaRPr>
          </a:p>
        </p:txBody>
      </p:sp>
      <p:sp>
        <p:nvSpPr>
          <p:cNvPr id="19" name="Tijdelijke aanduiding voor tekst 8">
            <a:extLst>
              <a:ext uri="{FF2B5EF4-FFF2-40B4-BE49-F238E27FC236}">
                <a16:creationId xmlns:a16="http://schemas.microsoft.com/office/drawing/2014/main" id="{C8AA2326-56C1-3D43-9A49-F0F396CE6115}"/>
              </a:ext>
            </a:extLst>
          </p:cNvPr>
          <p:cNvSpPr>
            <a:spLocks noGrp="1"/>
          </p:cNvSpPr>
          <p:nvPr>
            <p:ph type="body" sz="quarter" idx="16" hasCustomPrompt="1"/>
          </p:nvPr>
        </p:nvSpPr>
        <p:spPr>
          <a:xfrm>
            <a:off x="878376" y="3997325"/>
            <a:ext cx="3037522" cy="278904"/>
          </a:xfrm>
          <a:prstGeom prst="rect">
            <a:avLst/>
          </a:prstGeom>
        </p:spPr>
        <p:txBody>
          <a:bodyPr lIns="0" tIns="0" rIns="0" bIns="0">
            <a:noAutofit/>
          </a:bodyPr>
          <a:lstStyle>
            <a:lvl1pPr marL="0" indent="0">
              <a:buFontTx/>
              <a:buNone/>
              <a:defRPr lang="nl-NL" sz="2000" b="0" i="0" smtClean="0">
                <a:solidFill>
                  <a:schemeClr val="tx1"/>
                </a:solidFill>
                <a:effectLst/>
                <a:latin typeface="FF DIN Pro for IIC" panose="020B05040202010101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r>
              <a:rPr lang="en-GB" noProof="0">
                <a:effectLst/>
                <a:latin typeface="FF DIN Pro for IIC" panose="020B0504020201010104" pitchFamily="34" charset="0"/>
              </a:rPr>
              <a:t>Place subtitle here</a:t>
            </a:r>
          </a:p>
        </p:txBody>
      </p:sp>
      <p:sp>
        <p:nvSpPr>
          <p:cNvPr id="15" name="Tijdelijke aanduiding voor tekst 29">
            <a:extLst>
              <a:ext uri="{FF2B5EF4-FFF2-40B4-BE49-F238E27FC236}">
                <a16:creationId xmlns:a16="http://schemas.microsoft.com/office/drawing/2014/main" id="{30C4F957-6C66-F54C-901B-AD858D6528A5}"/>
              </a:ext>
            </a:extLst>
          </p:cNvPr>
          <p:cNvSpPr>
            <a:spLocks noGrp="1"/>
          </p:cNvSpPr>
          <p:nvPr>
            <p:ph type="body" sz="quarter" idx="24" hasCustomPrompt="1"/>
          </p:nvPr>
        </p:nvSpPr>
        <p:spPr>
          <a:xfrm>
            <a:off x="6712734" y="584834"/>
            <a:ext cx="2438400" cy="281128"/>
          </a:xfrm>
          <a:prstGeom prst="rect">
            <a:avLst/>
          </a:prstGeom>
        </p:spPr>
        <p:txBody>
          <a:bodyPr lIns="0" tIns="0" rIns="0" bIns="0">
            <a:normAutofit/>
          </a:bodyPr>
          <a:lstStyle>
            <a:lvl1pPr marL="0" indent="0">
              <a:buNone/>
              <a:defRPr sz="1600" b="0" i="0">
                <a:solidFill>
                  <a:schemeClr val="tx1"/>
                </a:solidFill>
                <a:latin typeface="FF DIN Pro for IIC Medium"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18" name="Tijdelijke aanduiding voor tekst 29">
            <a:extLst>
              <a:ext uri="{FF2B5EF4-FFF2-40B4-BE49-F238E27FC236}">
                <a16:creationId xmlns:a16="http://schemas.microsoft.com/office/drawing/2014/main" id="{5DA95465-02A1-D740-BDB7-D4E6470269AB}"/>
              </a:ext>
            </a:extLst>
          </p:cNvPr>
          <p:cNvSpPr>
            <a:spLocks noGrp="1"/>
          </p:cNvSpPr>
          <p:nvPr>
            <p:ph type="body" sz="quarter" idx="25" hasCustomPrompt="1"/>
          </p:nvPr>
        </p:nvSpPr>
        <p:spPr>
          <a:xfrm>
            <a:off x="6708540" y="866081"/>
            <a:ext cx="2438400" cy="281128"/>
          </a:xfrm>
          <a:prstGeom prst="rect">
            <a:avLst/>
          </a:prstGeom>
        </p:spPr>
        <p:txBody>
          <a:bodyPr lIns="0" tIns="0" rIns="0" bIns="0">
            <a:normAutofit/>
          </a:bodyPr>
          <a:lstStyle>
            <a:lvl1pPr marL="0" indent="0">
              <a:buNone/>
              <a:defRPr sz="1600" b="0" i="0">
                <a:solidFill>
                  <a:schemeClr val="tx1"/>
                </a:solidFill>
                <a:latin typeface="FF DIN Pro for IIC" panose="020B0504020201010104" pitchFamily="34" charset="0"/>
              </a:defRPr>
            </a:lvl1pPr>
            <a:lvl2pPr marL="457200" indent="0">
              <a:buNone/>
              <a:defRPr sz="1800" b="0" i="0">
                <a:solidFill>
                  <a:schemeClr val="accent3"/>
                </a:solidFill>
                <a:latin typeface="FF DIN Pro for IIC" panose="020B0504020201010104" pitchFamily="34" charset="0"/>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GB" noProof="0"/>
              <a:t>Place subtitle here</a:t>
            </a:r>
          </a:p>
        </p:txBody>
      </p:sp>
      <p:sp>
        <p:nvSpPr>
          <p:cNvPr id="22" name="Tijdelijke aanduiding voor tekst 2">
            <a:extLst>
              <a:ext uri="{FF2B5EF4-FFF2-40B4-BE49-F238E27FC236}">
                <a16:creationId xmlns:a16="http://schemas.microsoft.com/office/drawing/2014/main" id="{156B4A29-B32C-3043-A4B2-E4732282E4A5}"/>
              </a:ext>
            </a:extLst>
          </p:cNvPr>
          <p:cNvSpPr>
            <a:spLocks noGrp="1"/>
          </p:cNvSpPr>
          <p:nvPr>
            <p:ph type="body" sz="quarter" idx="34" hasCustomPrompt="1"/>
          </p:nvPr>
        </p:nvSpPr>
        <p:spPr>
          <a:xfrm>
            <a:off x="6708540" y="1442066"/>
            <a:ext cx="4268753" cy="1421784"/>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29" name="Rechthoek 28">
            <a:extLst>
              <a:ext uri="{FF2B5EF4-FFF2-40B4-BE49-F238E27FC236}">
                <a16:creationId xmlns:a16="http://schemas.microsoft.com/office/drawing/2014/main" id="{C3485B2D-94A0-E042-BF3B-482132C3B9D5}"/>
              </a:ext>
            </a:extLst>
          </p:cNvPr>
          <p:cNvSpPr/>
          <p:nvPr userDrawn="1"/>
        </p:nvSpPr>
        <p:spPr>
          <a:xfrm>
            <a:off x="-1" y="6286500"/>
            <a:ext cx="1828802"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31" name="Tijdelijke aanduiding voor tekst 14">
            <a:extLst>
              <a:ext uri="{FF2B5EF4-FFF2-40B4-BE49-F238E27FC236}">
                <a16:creationId xmlns:a16="http://schemas.microsoft.com/office/drawing/2014/main" id="{887E71D8-EED1-9748-9DE7-22610D11251D}"/>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23" name="Tijdelijke aanduiding voor afbeelding 22">
            <a:extLst>
              <a:ext uri="{FF2B5EF4-FFF2-40B4-BE49-F238E27FC236}">
                <a16:creationId xmlns:a16="http://schemas.microsoft.com/office/drawing/2014/main" id="{086A0F05-94CA-7344-B181-B5A03924EFEF}"/>
              </a:ext>
            </a:extLst>
          </p:cNvPr>
          <p:cNvSpPr>
            <a:spLocks noGrp="1"/>
          </p:cNvSpPr>
          <p:nvPr>
            <p:ph type="pic" sz="quarter" idx="35" hasCustomPrompt="1"/>
          </p:nvPr>
        </p:nvSpPr>
        <p:spPr>
          <a:xfrm>
            <a:off x="9161227" y="3429000"/>
            <a:ext cx="3030773" cy="3429000"/>
          </a:xfrm>
          <a:custGeom>
            <a:avLst/>
            <a:gdLst>
              <a:gd name="connsiteX0" fmla="*/ 555625 w 3068402"/>
              <a:gd name="connsiteY0" fmla="*/ 0 h 3435351"/>
              <a:gd name="connsiteX1" fmla="*/ 3068402 w 3068402"/>
              <a:gd name="connsiteY1" fmla="*/ 0 h 3435351"/>
              <a:gd name="connsiteX2" fmla="*/ 3068402 w 3068402"/>
              <a:gd name="connsiteY2" fmla="*/ 2857500 h 3435351"/>
              <a:gd name="connsiteX3" fmla="*/ 3041650 w 3068402"/>
              <a:gd name="connsiteY3" fmla="*/ 2857500 h 3435351"/>
              <a:gd name="connsiteX4" fmla="*/ 1219200 w 3068402"/>
              <a:gd name="connsiteY4" fmla="*/ 2857500 h 3435351"/>
              <a:gd name="connsiteX5" fmla="*/ 1219200 w 3068402"/>
              <a:gd name="connsiteY5" fmla="*/ 3435351 h 3435351"/>
              <a:gd name="connsiteX6" fmla="*/ 0 w 3068402"/>
              <a:gd name="connsiteY6" fmla="*/ 3435351 h 3435351"/>
              <a:gd name="connsiteX7" fmla="*/ 0 w 3068402"/>
              <a:gd name="connsiteY7" fmla="*/ 2857500 h 3435351"/>
              <a:gd name="connsiteX8" fmla="*/ 0 w 3068402"/>
              <a:gd name="connsiteY8" fmla="*/ 2303462 h 3435351"/>
              <a:gd name="connsiteX9" fmla="*/ 0 w 3068402"/>
              <a:gd name="connsiteY9" fmla="*/ 6350 h 3435351"/>
              <a:gd name="connsiteX10" fmla="*/ 555625 w 3068402"/>
              <a:gd name="connsiteY10" fmla="*/ 6350 h 3435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8402" h="3435351">
                <a:moveTo>
                  <a:pt x="555625" y="0"/>
                </a:moveTo>
                <a:lnTo>
                  <a:pt x="3068402" y="0"/>
                </a:lnTo>
                <a:lnTo>
                  <a:pt x="3068402" y="2857500"/>
                </a:lnTo>
                <a:lnTo>
                  <a:pt x="3041650" y="2857500"/>
                </a:lnTo>
                <a:lnTo>
                  <a:pt x="1219200" y="2857500"/>
                </a:lnTo>
                <a:lnTo>
                  <a:pt x="1219200" y="3435351"/>
                </a:lnTo>
                <a:lnTo>
                  <a:pt x="0" y="3435351"/>
                </a:lnTo>
                <a:lnTo>
                  <a:pt x="0" y="2857500"/>
                </a:lnTo>
                <a:lnTo>
                  <a:pt x="0" y="2303462"/>
                </a:lnTo>
                <a:lnTo>
                  <a:pt x="0" y="6350"/>
                </a:lnTo>
                <a:lnTo>
                  <a:pt x="555625" y="6350"/>
                </a:lnTo>
                <a:close/>
              </a:path>
            </a:pathLst>
          </a:custGeom>
          <a:solidFill>
            <a:schemeClr val="bg1">
              <a:lumMod val="95000"/>
            </a:schemeClr>
          </a:solidFill>
        </p:spPr>
        <p:txBody>
          <a:bodyPr wrap="square" anchor="ctr">
            <a:noAutofit/>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b="0" i="0">
                <a:latin typeface="FF DIN Pro for IIC" panose="020B0504020201010104" pitchFamily="34" charset="0"/>
              </a:rPr>
              <a:t>Place image here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b="0" i="0">
              <a:latin typeface="FF DIN Pro for IIC" panose="020B0504020201010104" pitchFamily="34"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b="0" i="0">
              <a:latin typeface="FF DIN Pro for IIC" panose="020B0504020201010104" pitchFamily="34" charset="0"/>
            </a:endParaRPr>
          </a:p>
          <a:p>
            <a:endParaRPr lang="en-US"/>
          </a:p>
        </p:txBody>
      </p:sp>
    </p:spTree>
    <p:extLst>
      <p:ext uri="{BB962C8B-B14F-4D97-AF65-F5344CB8AC3E}">
        <p14:creationId xmlns:p14="http://schemas.microsoft.com/office/powerpoint/2010/main" val="1840101921"/>
      </p:ext>
    </p:extLst>
  </p:cSld>
  <p:clrMapOvr>
    <a:masterClrMapping/>
  </p:clrMapOvr>
  <p:extLst>
    <p:ext uri="{DCECCB84-F9BA-43D5-87BE-67443E8EF086}">
      <p15:sldGuideLst xmlns:p15="http://schemas.microsoft.com/office/powerpoint/2012/main">
        <p15:guide id="1" pos="4608">
          <p15:clr>
            <a:srgbClr val="FBAE40"/>
          </p15:clr>
        </p15:guide>
        <p15:guide id="2" orient="horz" pos="709">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1842" userDrawn="1">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20">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Content Slide 1">
    <p:spTree>
      <p:nvGrpSpPr>
        <p:cNvPr id="1" name=""/>
        <p:cNvGrpSpPr/>
        <p:nvPr/>
      </p:nvGrpSpPr>
      <p:grpSpPr>
        <a:xfrm>
          <a:off x="0" y="0"/>
          <a:ext cx="0" cy="0"/>
          <a:chOff x="0" y="0"/>
          <a:chExt cx="0" cy="0"/>
        </a:xfrm>
      </p:grpSpPr>
      <p:sp>
        <p:nvSpPr>
          <p:cNvPr id="18" name="Tijdelijke aanduiding voor tekst 14">
            <a:extLst>
              <a:ext uri="{FF2B5EF4-FFF2-40B4-BE49-F238E27FC236}">
                <a16:creationId xmlns:a16="http://schemas.microsoft.com/office/drawing/2014/main" id="{FB90BB04-2564-F241-97AE-965326EB828C}"/>
              </a:ext>
            </a:extLst>
          </p:cNvPr>
          <p:cNvSpPr>
            <a:spLocks noGrp="1"/>
          </p:cNvSpPr>
          <p:nvPr>
            <p:ph type="body" sz="quarter" idx="12" hasCustomPrompt="1"/>
          </p:nvPr>
        </p:nvSpPr>
        <p:spPr>
          <a:xfrm>
            <a:off x="-2400" y="-4762"/>
            <a:ext cx="612000" cy="576000"/>
          </a:xfrm>
          <a:prstGeom prst="rect">
            <a:avLst/>
          </a:prstGeom>
          <a:solidFill>
            <a:schemeClr val="accent5"/>
          </a:solidFill>
        </p:spPr>
        <p:txBody>
          <a:bodyPr/>
          <a:lstStyle>
            <a:lvl1pPr marL="0" indent="0">
              <a:buNone/>
              <a:defRPr sz="500">
                <a:solidFill>
                  <a:schemeClr val="accent5"/>
                </a:solidFill>
              </a:defRPr>
            </a:lvl1pPr>
          </a:lstStyle>
          <a:p>
            <a:pPr lvl="0"/>
            <a:r>
              <a:rPr lang="en-US"/>
              <a:t>Blank</a:t>
            </a:r>
          </a:p>
        </p:txBody>
      </p:sp>
      <p:sp>
        <p:nvSpPr>
          <p:cNvPr id="14" name="Titel 3">
            <a:extLst>
              <a:ext uri="{FF2B5EF4-FFF2-40B4-BE49-F238E27FC236}">
                <a16:creationId xmlns:a16="http://schemas.microsoft.com/office/drawing/2014/main" id="{6BE91B91-C85B-D646-B476-063199D7868C}"/>
              </a:ext>
            </a:extLst>
          </p:cNvPr>
          <p:cNvSpPr>
            <a:spLocks noGrp="1"/>
          </p:cNvSpPr>
          <p:nvPr>
            <p:ph type="title" hasCustomPrompt="1"/>
          </p:nvPr>
        </p:nvSpPr>
        <p:spPr>
          <a:xfrm>
            <a:off x="878514" y="571238"/>
            <a:ext cx="10402062" cy="858978"/>
          </a:xfrm>
          <a:prstGeom prst="rect">
            <a:avLst/>
          </a:prstGeom>
        </p:spPr>
        <p:txBody>
          <a:bodyPr lIns="0" tIns="0" rIns="0" bIns="0" anchor="t" anchorCtr="0">
            <a:noAutofit/>
          </a:bodyPr>
          <a:lstStyle>
            <a:lvl1pPr>
              <a:lnSpc>
                <a:spcPts val="3000"/>
              </a:lnSpc>
              <a:defRPr lang="nl-NL" sz="3000" b="1" spc="0" smtClean="0">
                <a:solidFill>
                  <a:schemeClr val="bg2">
                    <a:lumMod val="75000"/>
                  </a:schemeClr>
                </a:solidFill>
                <a:effectLst/>
              </a:defRPr>
            </a:lvl1pPr>
          </a:lstStyle>
          <a:p>
            <a:r>
              <a:rPr lang="en-GB" b="1" noProof="0">
                <a:effectLst/>
                <a:latin typeface="FF DIN Pro for IIC" panose="020B0504020201010104" pitchFamily="34" charset="0"/>
              </a:rPr>
              <a:t>PLACE TITLE HERE</a:t>
            </a:r>
            <a:endParaRPr lang="en-GB" noProof="0">
              <a:solidFill>
                <a:srgbClr val="164194"/>
              </a:solidFill>
              <a:effectLst/>
              <a:latin typeface="FF DIN Pro for IIC" panose="020B0504020201010104" pitchFamily="34" charset="0"/>
            </a:endParaRPr>
          </a:p>
        </p:txBody>
      </p:sp>
      <p:sp>
        <p:nvSpPr>
          <p:cNvPr id="19" name="Tijdelijke aanduiding voor tekst 2">
            <a:extLst>
              <a:ext uri="{FF2B5EF4-FFF2-40B4-BE49-F238E27FC236}">
                <a16:creationId xmlns:a16="http://schemas.microsoft.com/office/drawing/2014/main" id="{4F3A31E0-6279-BF41-96F5-992AF8DC0A9D}"/>
              </a:ext>
            </a:extLst>
          </p:cNvPr>
          <p:cNvSpPr>
            <a:spLocks noGrp="1"/>
          </p:cNvSpPr>
          <p:nvPr>
            <p:ph type="body" sz="quarter" idx="34" hasCustomPrompt="1"/>
          </p:nvPr>
        </p:nvSpPr>
        <p:spPr>
          <a:xfrm>
            <a:off x="880104" y="1964741"/>
            <a:ext cx="10400472" cy="3582144"/>
          </a:xfrm>
          <a:prstGeom prst="rect">
            <a:avLst/>
          </a:prstGeom>
        </p:spPr>
        <p:txBody>
          <a:bodyPr lIns="0" tIns="0" rIns="0" bIns="0"/>
          <a:lstStyle>
            <a:lvl1pPr marL="0" indent="0">
              <a:buNone/>
              <a:defRPr sz="1400" b="0" i="0">
                <a:latin typeface="FF DIN Pro for IIC" panose="020B0504020201010104" pitchFamily="34" charset="0"/>
              </a:defRPr>
            </a:lvl1pPr>
          </a:lstStyle>
          <a:p>
            <a:pPr lvl="0"/>
            <a:r>
              <a:rPr lang="en-GB" noProof="0"/>
              <a:t>Lorem ipsum </a:t>
            </a:r>
            <a:r>
              <a:rPr lang="en-GB" noProof="0" err="1"/>
              <a:t>dolor</a:t>
            </a:r>
            <a:r>
              <a:rPr lang="en-GB" noProof="0"/>
              <a:t> sit </a:t>
            </a:r>
            <a:r>
              <a:rPr lang="en-GB" noProof="0" err="1"/>
              <a:t>amet</a:t>
            </a:r>
            <a:r>
              <a:rPr lang="en-GB" noProof="0"/>
              <a:t>, </a:t>
            </a:r>
            <a:r>
              <a:rPr lang="en-GB" noProof="0" err="1"/>
              <a:t>consectetur</a:t>
            </a:r>
            <a:r>
              <a:rPr lang="en-GB" noProof="0"/>
              <a:t> </a:t>
            </a:r>
            <a:r>
              <a:rPr lang="en-GB" noProof="0" err="1"/>
              <a:t>adipiscing</a:t>
            </a:r>
            <a:r>
              <a:rPr lang="en-GB" noProof="0"/>
              <a:t> </a:t>
            </a:r>
            <a:r>
              <a:rPr lang="en-GB" noProof="0" err="1"/>
              <a:t>elit</a:t>
            </a:r>
            <a:r>
              <a:rPr lang="en-GB" noProof="0"/>
              <a:t>, </a:t>
            </a:r>
            <a:r>
              <a:rPr lang="en-GB" noProof="0" err="1"/>
              <a:t>sed</a:t>
            </a:r>
            <a:r>
              <a:rPr lang="en-GB" noProof="0"/>
              <a:t> do </a:t>
            </a:r>
            <a:r>
              <a:rPr lang="en-GB" noProof="0" err="1"/>
              <a:t>eiusmod</a:t>
            </a:r>
            <a:r>
              <a:rPr lang="en-GB" noProof="0"/>
              <a:t> </a:t>
            </a:r>
            <a:r>
              <a:rPr lang="en-GB" noProof="0" err="1"/>
              <a:t>tempor</a:t>
            </a:r>
            <a:r>
              <a:rPr lang="en-GB" noProof="0"/>
              <a:t> </a:t>
            </a:r>
            <a:r>
              <a:rPr lang="en-GB" noProof="0" err="1"/>
              <a:t>incididunt</a:t>
            </a:r>
            <a:r>
              <a:rPr lang="en-GB" noProof="0"/>
              <a:t> </a:t>
            </a:r>
            <a:r>
              <a:rPr lang="en-GB" noProof="0" err="1"/>
              <a:t>ut</a:t>
            </a:r>
            <a:r>
              <a:rPr lang="en-GB" noProof="0"/>
              <a:t> </a:t>
            </a:r>
            <a:r>
              <a:rPr lang="en-GB" noProof="0" err="1"/>
              <a:t>labore</a:t>
            </a:r>
            <a:r>
              <a:rPr lang="en-GB" noProof="0"/>
              <a:t> et dolore magna </a:t>
            </a:r>
            <a:r>
              <a:rPr lang="en-GB" noProof="0" err="1"/>
              <a:t>aliqua</a:t>
            </a:r>
            <a:r>
              <a:rPr lang="en-GB" noProof="0"/>
              <a:t>. Ut </a:t>
            </a:r>
            <a:r>
              <a:rPr lang="en-GB" noProof="0" err="1"/>
              <a:t>enim</a:t>
            </a:r>
            <a:r>
              <a:rPr lang="en-GB" noProof="0"/>
              <a:t> ad minim </a:t>
            </a:r>
            <a:r>
              <a:rPr lang="en-GB" noProof="0" err="1"/>
              <a:t>veniam</a:t>
            </a:r>
            <a:r>
              <a:rPr lang="en-GB" noProof="0"/>
              <a:t>, </a:t>
            </a:r>
            <a:r>
              <a:rPr lang="en-GB" noProof="0" err="1"/>
              <a:t>quis</a:t>
            </a:r>
            <a:r>
              <a:rPr lang="en-GB" noProof="0"/>
              <a:t> </a:t>
            </a:r>
            <a:r>
              <a:rPr lang="en-GB" noProof="0" err="1"/>
              <a:t>nostrud</a:t>
            </a:r>
            <a:r>
              <a:rPr lang="en-GB" noProof="0"/>
              <a:t> exercitation </a:t>
            </a:r>
            <a:r>
              <a:rPr lang="en-GB" noProof="0" err="1"/>
              <a:t>ullamco</a:t>
            </a:r>
            <a:r>
              <a:rPr lang="en-GB" noProof="0"/>
              <a:t> </a:t>
            </a:r>
            <a:r>
              <a:rPr lang="en-GB" noProof="0" err="1"/>
              <a:t>laboris</a:t>
            </a:r>
            <a:r>
              <a:rPr lang="en-GB" noProof="0"/>
              <a:t> nisi </a:t>
            </a:r>
            <a:r>
              <a:rPr lang="en-GB" noProof="0" err="1"/>
              <a:t>ut</a:t>
            </a:r>
            <a:r>
              <a:rPr lang="en-GB" noProof="0"/>
              <a:t> </a:t>
            </a:r>
            <a:r>
              <a:rPr lang="en-GB" noProof="0" err="1"/>
              <a:t>aliquip</a:t>
            </a:r>
            <a:r>
              <a:rPr lang="en-GB" noProof="0"/>
              <a:t> ex </a:t>
            </a:r>
            <a:r>
              <a:rPr lang="en-GB" noProof="0" err="1"/>
              <a:t>ea</a:t>
            </a:r>
            <a:r>
              <a:rPr lang="en-GB" noProof="0"/>
              <a:t> </a:t>
            </a:r>
            <a:r>
              <a:rPr lang="en-GB" noProof="0" err="1"/>
              <a:t>commodo</a:t>
            </a:r>
            <a:r>
              <a:rPr lang="en-GB" noProof="0"/>
              <a:t> </a:t>
            </a:r>
            <a:r>
              <a:rPr lang="en-GB" noProof="0" err="1"/>
              <a:t>consequat</a:t>
            </a:r>
            <a:r>
              <a:rPr lang="en-GB" noProof="0"/>
              <a:t>. Duis </a:t>
            </a:r>
            <a:r>
              <a:rPr lang="en-GB" noProof="0" err="1"/>
              <a:t>aute</a:t>
            </a:r>
            <a:r>
              <a:rPr lang="en-GB" noProof="0"/>
              <a:t> </a:t>
            </a:r>
            <a:r>
              <a:rPr lang="en-GB" noProof="0" err="1"/>
              <a:t>irure</a:t>
            </a:r>
            <a:r>
              <a:rPr lang="en-GB" noProof="0"/>
              <a:t> </a:t>
            </a:r>
            <a:r>
              <a:rPr lang="en-GB" noProof="0" err="1"/>
              <a:t>dolor</a:t>
            </a:r>
            <a:r>
              <a:rPr lang="en-GB" noProof="0"/>
              <a:t> in </a:t>
            </a:r>
            <a:r>
              <a:rPr lang="en-GB" noProof="0" err="1"/>
              <a:t>reprehenderit</a:t>
            </a:r>
            <a:r>
              <a:rPr lang="en-GB" noProof="0"/>
              <a:t> in </a:t>
            </a:r>
            <a:r>
              <a:rPr lang="en-GB" noProof="0" err="1"/>
              <a:t>voluptate</a:t>
            </a:r>
            <a:r>
              <a:rPr lang="en-GB" noProof="0"/>
              <a:t> </a:t>
            </a:r>
            <a:r>
              <a:rPr lang="en-GB" noProof="0" err="1"/>
              <a:t>velit</a:t>
            </a:r>
            <a:r>
              <a:rPr lang="en-GB" noProof="0"/>
              <a:t> </a:t>
            </a:r>
            <a:r>
              <a:rPr lang="en-GB" noProof="0" err="1"/>
              <a:t>esse</a:t>
            </a:r>
            <a:r>
              <a:rPr lang="en-GB" noProof="0"/>
              <a:t> </a:t>
            </a:r>
            <a:r>
              <a:rPr lang="en-GB" noProof="0" err="1"/>
              <a:t>cillum</a:t>
            </a:r>
            <a:r>
              <a:rPr lang="en-GB" noProof="0"/>
              <a:t> dolore </a:t>
            </a:r>
            <a:r>
              <a:rPr lang="en-GB" noProof="0" err="1"/>
              <a:t>eu</a:t>
            </a:r>
            <a:r>
              <a:rPr lang="en-GB" noProof="0"/>
              <a:t> </a:t>
            </a:r>
            <a:r>
              <a:rPr lang="en-GB" noProof="0" err="1"/>
              <a:t>fugiat</a:t>
            </a:r>
            <a:r>
              <a:rPr lang="en-GB" noProof="0"/>
              <a:t> </a:t>
            </a:r>
            <a:r>
              <a:rPr lang="en-GB" noProof="0" err="1"/>
              <a:t>nulla</a:t>
            </a:r>
            <a:r>
              <a:rPr lang="en-GB" noProof="0"/>
              <a:t> </a:t>
            </a:r>
            <a:r>
              <a:rPr lang="en-GB" noProof="0" err="1"/>
              <a:t>pariatur</a:t>
            </a:r>
            <a:r>
              <a:rPr lang="en-GB" noProof="0"/>
              <a:t>. </a:t>
            </a:r>
          </a:p>
        </p:txBody>
      </p:sp>
    </p:spTree>
    <p:extLst>
      <p:ext uri="{BB962C8B-B14F-4D97-AF65-F5344CB8AC3E}">
        <p14:creationId xmlns:p14="http://schemas.microsoft.com/office/powerpoint/2010/main" val="1042501568"/>
      </p:ext>
    </p:extLst>
  </p:cSld>
  <p:clrMapOvr>
    <a:masterClrMapping/>
  </p:clrMapOvr>
  <p:extLst>
    <p:ext uri="{DCECCB84-F9BA-43D5-87BE-67443E8EF086}">
      <p15:sldGuideLst xmlns:p15="http://schemas.microsoft.com/office/powerpoint/2012/main">
        <p15:guide id="1" pos="4608">
          <p15:clr>
            <a:srgbClr val="FBAE40"/>
          </p15:clr>
        </p15:guide>
        <p15:guide id="2" orient="horz" pos="718">
          <p15:clr>
            <a:srgbClr val="FBAE40"/>
          </p15:clr>
        </p15:guide>
        <p15:guide id="3" orient="horz" pos="1440">
          <p15:clr>
            <a:srgbClr val="FBAE40"/>
          </p15:clr>
        </p15:guide>
        <p15:guide id="4" pos="3840">
          <p15:clr>
            <a:srgbClr val="FBAE40"/>
          </p15:clr>
        </p15:guide>
        <p15:guide id="5" pos="5376">
          <p15:clr>
            <a:srgbClr val="FBAE40"/>
          </p15:clr>
        </p15:guide>
        <p15:guide id="6" pos="5758">
          <p15:clr>
            <a:srgbClr val="FBAE40"/>
          </p15:clr>
        </p15:guide>
        <p15:guide id="7" pos="6912">
          <p15:clr>
            <a:srgbClr val="FBAE40"/>
          </p15:clr>
        </p15:guide>
        <p15:guide id="9" pos="3070">
          <p15:clr>
            <a:srgbClr val="FBAE40"/>
          </p15:clr>
        </p15:guide>
        <p15:guide id="10" pos="2304">
          <p15:clr>
            <a:srgbClr val="FBAE40"/>
          </p15:clr>
        </p15:guide>
        <p15:guide id="11" pos="1527">
          <p15:clr>
            <a:srgbClr val="FBAE40"/>
          </p15:clr>
        </p15:guide>
        <p15:guide id="12" pos="768">
          <p15:clr>
            <a:srgbClr val="FBAE40"/>
          </p15:clr>
        </p15:guide>
        <p15:guide id="13" orient="horz" pos="2160">
          <p15:clr>
            <a:srgbClr val="FBAE40"/>
          </p15:clr>
        </p15:guide>
        <p15:guide id="14" orient="horz" pos="2880">
          <p15:clr>
            <a:srgbClr val="FBAE40"/>
          </p15:clr>
        </p15:guide>
        <p15:guide id="15" orient="horz" pos="3600">
          <p15:clr>
            <a:srgbClr val="FBAE40"/>
          </p15:clr>
        </p15:guide>
        <p15:guide id="16" pos="4990">
          <p15:clr>
            <a:srgbClr val="FBAE40"/>
          </p15:clr>
        </p15:guide>
        <p15:guide id="17" pos="6144">
          <p15:clr>
            <a:srgbClr val="FBAE40"/>
          </p15:clr>
        </p15:guide>
        <p15:guide id="18" pos="6526">
          <p15:clr>
            <a:srgbClr val="FBAE40"/>
          </p15:clr>
        </p15:guide>
        <p15:guide id="19" pos="7296">
          <p15:clr>
            <a:srgbClr val="FBAE40"/>
          </p15:clr>
        </p15:guide>
        <p15:guide id="20" pos="4203">
          <p15:clr>
            <a:srgbClr val="FBAE40"/>
          </p15:clr>
        </p15:guide>
        <p15:guide id="21" pos="3454">
          <p15:clr>
            <a:srgbClr val="FBAE40"/>
          </p15:clr>
        </p15:guide>
        <p15:guide id="22" pos="2684">
          <p15:clr>
            <a:srgbClr val="FBAE40"/>
          </p15:clr>
        </p15:guide>
        <p15:guide id="23" pos="1916">
          <p15:clr>
            <a:srgbClr val="FBAE40"/>
          </p15:clr>
        </p15:guide>
        <p15:guide id="24" pos="1152">
          <p15:clr>
            <a:srgbClr val="FBAE40"/>
          </p15:clr>
        </p15:guide>
        <p15:guide id="25" pos="384">
          <p15:clr>
            <a:srgbClr val="FBAE40"/>
          </p15:clr>
        </p15:guide>
        <p15:guide id="26" orient="horz" pos="357">
          <p15:clr>
            <a:srgbClr val="FBAE40"/>
          </p15:clr>
        </p15:guide>
        <p15:guide id="27" orient="horz" pos="1078">
          <p15:clr>
            <a:srgbClr val="FBAE40"/>
          </p15:clr>
        </p15:guide>
        <p15:guide id="28" orient="horz" pos="1800">
          <p15:clr>
            <a:srgbClr val="FBAE40"/>
          </p15:clr>
        </p15:guide>
        <p15:guide id="29" orient="horz" pos="2518">
          <p15:clr>
            <a:srgbClr val="FBAE40"/>
          </p15:clr>
        </p15:guide>
        <p15:guide id="30" orient="horz" pos="3240">
          <p15:clr>
            <a:srgbClr val="FBAE40"/>
          </p15:clr>
        </p15:guide>
        <p15:guide id="31" orient="horz" pos="396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5F9C36-F4C4-4F9A-9F42-44603CB3B6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noProof="0"/>
              <a:t>Click to edit Master title style</a:t>
            </a:r>
          </a:p>
        </p:txBody>
      </p:sp>
      <p:sp>
        <p:nvSpPr>
          <p:cNvPr id="3" name="Text Placeholder 2">
            <a:extLst>
              <a:ext uri="{FF2B5EF4-FFF2-40B4-BE49-F238E27FC236}">
                <a16:creationId xmlns:a16="http://schemas.microsoft.com/office/drawing/2014/main" id="{5CAC5E4B-A71E-403B-8CAA-B78615880A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 name="Rechthoek 15">
            <a:extLst>
              <a:ext uri="{FF2B5EF4-FFF2-40B4-BE49-F238E27FC236}">
                <a16:creationId xmlns:a16="http://schemas.microsoft.com/office/drawing/2014/main" id="{0091F8B7-1982-4E06-901D-ABEF77395F70}"/>
              </a:ext>
            </a:extLst>
          </p:cNvPr>
          <p:cNvSpPr/>
          <p:nvPr userDrawn="1"/>
        </p:nvSpPr>
        <p:spPr>
          <a:xfrm>
            <a:off x="11582399" y="6286500"/>
            <a:ext cx="609601" cy="57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1" name="Rechthoek 16">
            <a:extLst>
              <a:ext uri="{FF2B5EF4-FFF2-40B4-BE49-F238E27FC236}">
                <a16:creationId xmlns:a16="http://schemas.microsoft.com/office/drawing/2014/main" id="{1454DEF1-A2FF-45BF-AC1F-D131F3A69F0D}"/>
              </a:ext>
            </a:extLst>
          </p:cNvPr>
          <p:cNvSpPr/>
          <p:nvPr userDrawn="1"/>
        </p:nvSpPr>
        <p:spPr>
          <a:xfrm>
            <a:off x="10360024" y="6286500"/>
            <a:ext cx="1222373"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b="0" i="0">
              <a:latin typeface="FF DIN Pro for IIC" panose="020B0504020201010104" pitchFamily="34" charset="0"/>
            </a:endParaRPr>
          </a:p>
        </p:txBody>
      </p:sp>
      <p:sp>
        <p:nvSpPr>
          <p:cNvPr id="23" name="Tijdelijke aanduiding voor dianummer 20">
            <a:extLst>
              <a:ext uri="{FF2B5EF4-FFF2-40B4-BE49-F238E27FC236}">
                <a16:creationId xmlns:a16="http://schemas.microsoft.com/office/drawing/2014/main" id="{2E56C6B4-CDAE-40BD-9175-7DD1523335FB}"/>
              </a:ext>
            </a:extLst>
          </p:cNvPr>
          <p:cNvSpPr txBox="1">
            <a:spLocks/>
          </p:cNvSpPr>
          <p:nvPr userDrawn="1"/>
        </p:nvSpPr>
        <p:spPr>
          <a:xfrm>
            <a:off x="11668607" y="6444474"/>
            <a:ext cx="459407" cy="245402"/>
          </a:xfrm>
          <a:prstGeom prst="rect">
            <a:avLst/>
          </a:prstGeom>
        </p:spPr>
        <p:txBody>
          <a:bodyPr anchor="ctr"/>
          <a:lstStyle>
            <a:defPPr>
              <a:defRPr lang="nl-NL"/>
            </a:defPPr>
            <a:lvl1pPr marL="0" algn="ctr" defTabSz="914400" rtl="0" eaLnBrk="1" latinLnBrk="0" hangingPunct="1">
              <a:defRPr sz="1000" b="1" i="0" kern="1200">
                <a:solidFill>
                  <a:schemeClr val="bg1"/>
                </a:solidFill>
                <a:latin typeface="FF DIN Pro for IIC" panose="020B05040202010101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E203EF-E2E9-7E4C-8CC5-1324490A08B7}" type="slidenum">
              <a:rPr lang="nl-NL" smtClean="0"/>
              <a:pPr/>
              <a:t>‹N°›</a:t>
            </a:fld>
            <a:endParaRPr lang="nl-NL"/>
          </a:p>
        </p:txBody>
      </p:sp>
    </p:spTree>
    <p:extLst>
      <p:ext uri="{BB962C8B-B14F-4D97-AF65-F5344CB8AC3E}">
        <p14:creationId xmlns:p14="http://schemas.microsoft.com/office/powerpoint/2010/main" val="1755451373"/>
      </p:ext>
    </p:extLst>
  </p:cSld>
  <p:clrMap bg1="lt1" tx1="dk1" bg2="lt2" tx2="dk2" accent1="accent1" accent2="accent2" accent3="accent3" accent4="accent4" accent5="accent5" accent6="accent6" hlink="hlink" folHlink="folHlink"/>
  <p:sldLayoutIdLst>
    <p:sldLayoutId id="2147483696" r:id="rId1"/>
    <p:sldLayoutId id="2147483686" r:id="rId2"/>
    <p:sldLayoutId id="2147483717" r:id="rId3"/>
    <p:sldLayoutId id="2147483702" r:id="rId4"/>
    <p:sldLayoutId id="2147483705" r:id="rId5"/>
    <p:sldLayoutId id="2147483712" r:id="rId6"/>
    <p:sldLayoutId id="2147483713" r:id="rId7"/>
    <p:sldLayoutId id="2147483683" r:id="rId8"/>
    <p:sldLayoutId id="2147483721" r:id="rId9"/>
    <p:sldLayoutId id="2147483657" r:id="rId10"/>
    <p:sldLayoutId id="2147483661" r:id="rId11"/>
    <p:sldLayoutId id="2147483727" r:id="rId12"/>
    <p:sldLayoutId id="2147483673" r:id="rId13"/>
    <p:sldLayoutId id="2147483662" r:id="rId14"/>
    <p:sldLayoutId id="2147483725" r:id="rId15"/>
    <p:sldLayoutId id="2147483665" r:id="rId16"/>
    <p:sldLayoutId id="2147483699" r:id="rId17"/>
    <p:sldLayoutId id="2147483707" r:id="rId18"/>
    <p:sldLayoutId id="2147483668" r:id="rId19"/>
    <p:sldLayoutId id="2147483697" r:id="rId20"/>
    <p:sldLayoutId id="2147483669" r:id="rId21"/>
    <p:sldLayoutId id="2147483726" r:id="rId22"/>
    <p:sldLayoutId id="2147483729" r:id="rId23"/>
    <p:sldLayoutId id="2147483732" r:id="rId24"/>
    <p:sldLayoutId id="2147483733" r:id="rId25"/>
    <p:sldLayoutId id="2147483734" r:id="rId26"/>
    <p:sldLayoutId id="2147483735" r:id="rId27"/>
    <p:sldLayoutId id="2147483736" r:id="rId28"/>
    <p:sldLayoutId id="2147483737" r:id="rId29"/>
    <p:sldLayoutId id="2147483744" r:id="rId30"/>
    <p:sldLayoutId id="2147483745" r:id="rId31"/>
    <p:sldLayoutId id="2147483746" r:id="rId32"/>
    <p:sldLayoutId id="2147483747" r:id="rId33"/>
    <p:sldLayoutId id="2147483748" r:id="rId34"/>
  </p:sldLayoutIdLst>
  <p:hf sldNum="0" hdr="0"/>
  <p:txStyles>
    <p:titleStyle>
      <a:lvl1pPr algn="l" defTabSz="914400" rtl="0" eaLnBrk="1" latinLnBrk="0" hangingPunct="1">
        <a:lnSpc>
          <a:spcPct val="90000"/>
        </a:lnSpc>
        <a:spcBef>
          <a:spcPct val="0"/>
        </a:spcBef>
        <a:buNone/>
        <a:defRPr sz="3000" b="1" i="0" kern="1200" cap="all" baseline="0">
          <a:solidFill>
            <a:schemeClr val="tx1"/>
          </a:solidFill>
          <a:latin typeface="FF DIN Pro for IIC" panose="020B0504020201010104" pitchFamily="34" charset="0"/>
          <a:ea typeface="+mj-ea"/>
          <a:cs typeface="+mj-cs"/>
        </a:defRPr>
      </a:lvl1pPr>
    </p:titleStyle>
    <p:bodyStyle>
      <a:lvl1pPr marL="0" indent="0" algn="l" defTabSz="914400" rtl="0" eaLnBrk="1" latinLnBrk="0" hangingPunct="1">
        <a:lnSpc>
          <a:spcPct val="90000"/>
        </a:lnSpc>
        <a:spcBef>
          <a:spcPts val="1000"/>
        </a:spcBef>
        <a:buFontTx/>
        <a:buNone/>
        <a:defRPr sz="2000" b="0" i="0" kern="1200">
          <a:solidFill>
            <a:schemeClr val="tx1"/>
          </a:solidFill>
          <a:latin typeface="FF DIN Pro for IIC Medium" panose="020B0504020201010104" pitchFamily="34" charset="0"/>
          <a:ea typeface="+mn-ea"/>
          <a:cs typeface="+mn-cs"/>
        </a:defRPr>
      </a:lvl1pPr>
      <a:lvl2pPr marL="457200" indent="0" algn="l" defTabSz="914400" rtl="0" eaLnBrk="1" latinLnBrk="0" hangingPunct="1">
        <a:lnSpc>
          <a:spcPct val="90000"/>
        </a:lnSpc>
        <a:spcBef>
          <a:spcPts val="500"/>
        </a:spcBef>
        <a:buFontTx/>
        <a:buNone/>
        <a:defRPr sz="2000" b="0" i="0" kern="1200">
          <a:solidFill>
            <a:schemeClr val="tx1"/>
          </a:solidFill>
          <a:latin typeface="FF DIN Pro for IIC Medium" panose="020B0504020201010104" pitchFamily="34" charset="0"/>
          <a:ea typeface="+mn-ea"/>
          <a:cs typeface="+mn-cs"/>
        </a:defRPr>
      </a:lvl2pPr>
      <a:lvl3pPr marL="914400" indent="0" algn="l" defTabSz="914400" rtl="0" eaLnBrk="1" latinLnBrk="0" hangingPunct="1">
        <a:lnSpc>
          <a:spcPct val="90000"/>
        </a:lnSpc>
        <a:spcBef>
          <a:spcPts val="500"/>
        </a:spcBef>
        <a:buFontTx/>
        <a:buNone/>
        <a:defRPr sz="1600" b="0" i="0" kern="1200">
          <a:solidFill>
            <a:schemeClr val="tx1"/>
          </a:solidFill>
          <a:latin typeface="FF DIN Pro for IIC" panose="020B0504020201010104" pitchFamily="34" charset="0"/>
          <a:ea typeface="+mn-ea"/>
          <a:cs typeface="+mn-cs"/>
        </a:defRPr>
      </a:lvl3pPr>
      <a:lvl4pPr marL="1371600" indent="0" algn="l" defTabSz="914400" rtl="0" eaLnBrk="1" latinLnBrk="0" hangingPunct="1">
        <a:lnSpc>
          <a:spcPct val="90000"/>
        </a:lnSpc>
        <a:spcBef>
          <a:spcPts val="500"/>
        </a:spcBef>
        <a:buFontTx/>
        <a:buNone/>
        <a:defRPr sz="1400" b="0" i="0" kern="1200">
          <a:solidFill>
            <a:schemeClr val="tx1"/>
          </a:solidFill>
          <a:latin typeface="FF DIN Pro for IIC" panose="020B0504020201010104" pitchFamily="34" charset="0"/>
          <a:ea typeface="+mn-ea"/>
          <a:cs typeface="+mn-cs"/>
        </a:defRPr>
      </a:lvl4pPr>
      <a:lvl5pPr marL="1828800" indent="0" algn="l" defTabSz="914400" rtl="0" eaLnBrk="1" latinLnBrk="0" hangingPunct="1">
        <a:lnSpc>
          <a:spcPct val="90000"/>
        </a:lnSpc>
        <a:spcBef>
          <a:spcPts val="500"/>
        </a:spcBef>
        <a:buFontTx/>
        <a:buNone/>
        <a:defRPr sz="1200" b="0" i="0" kern="1200">
          <a:solidFill>
            <a:schemeClr val="tx1"/>
          </a:solidFill>
          <a:latin typeface="FF DIN Pro for IIC" panose="020B05040202010101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7"/>
          <p:cNvSpPr>
            <a:spLocks noGrp="1"/>
          </p:cNvSpPr>
          <p:nvPr>
            <p:ph type="subTitle" idx="1"/>
          </p:nvPr>
        </p:nvSpPr>
        <p:spPr/>
        <p:txBody>
          <a:bodyPr/>
          <a:lstStyle/>
          <a:p>
            <a:endParaRPr lang="fr-FR"/>
          </a:p>
        </p:txBody>
      </p:sp>
      <p:pic>
        <p:nvPicPr>
          <p:cNvPr id="3" name="Image 2" descr="Une image contenant texte&#10;&#10;Description générée automatiquement">
            <a:extLst>
              <a:ext uri="{FF2B5EF4-FFF2-40B4-BE49-F238E27FC236}">
                <a16:creationId xmlns:a16="http://schemas.microsoft.com/office/drawing/2014/main" id="{65F534C9-1F2F-DF4D-8D1D-E2FF9533A3FE}"/>
              </a:ext>
            </a:extLst>
          </p:cNvPr>
          <p:cNvPicPr>
            <a:picLocks noChangeAspect="1"/>
          </p:cNvPicPr>
          <p:nvPr/>
        </p:nvPicPr>
        <p:blipFill>
          <a:blip r:embed="rId2"/>
          <a:stretch>
            <a:fillRect/>
          </a:stretch>
        </p:blipFill>
        <p:spPr>
          <a:xfrm>
            <a:off x="6644053" y="2060240"/>
            <a:ext cx="4956748" cy="2427273"/>
          </a:xfrm>
          <a:prstGeom prst="rect">
            <a:avLst/>
          </a:prstGeom>
        </p:spPr>
      </p:pic>
      <p:pic>
        <p:nvPicPr>
          <p:cNvPr id="9" name="Image 8">
            <a:extLst>
              <a:ext uri="{FF2B5EF4-FFF2-40B4-BE49-F238E27FC236}">
                <a16:creationId xmlns:a16="http://schemas.microsoft.com/office/drawing/2014/main" id="{466663B7-C542-3645-8DD3-C73CB1C4483D}"/>
              </a:ext>
            </a:extLst>
          </p:cNvPr>
          <p:cNvPicPr>
            <a:picLocks noChangeAspect="1"/>
          </p:cNvPicPr>
          <p:nvPr/>
        </p:nvPicPr>
        <p:blipFill>
          <a:blip r:embed="rId3"/>
          <a:stretch>
            <a:fillRect/>
          </a:stretch>
        </p:blipFill>
        <p:spPr>
          <a:xfrm>
            <a:off x="1275805" y="1459348"/>
            <a:ext cx="3556789" cy="3556789"/>
          </a:xfrm>
          <a:prstGeom prst="rect">
            <a:avLst/>
          </a:prstGeom>
        </p:spPr>
      </p:pic>
    </p:spTree>
    <p:extLst>
      <p:ext uri="{BB962C8B-B14F-4D97-AF65-F5344CB8AC3E}">
        <p14:creationId xmlns:p14="http://schemas.microsoft.com/office/powerpoint/2010/main" val="2254469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ous-titre 7"/>
          <p:cNvSpPr>
            <a:spLocks noGrp="1"/>
          </p:cNvSpPr>
          <p:nvPr>
            <p:ph type="subTitle" idx="1"/>
          </p:nvPr>
        </p:nvSpPr>
        <p:spPr/>
        <p:txBody>
          <a:bodyPr/>
          <a:lstStyle/>
          <a:p>
            <a:endParaRPr lang="fr-FR"/>
          </a:p>
        </p:txBody>
      </p:sp>
      <p:sp>
        <p:nvSpPr>
          <p:cNvPr id="13" name="Espace réservé du texte 11"/>
          <p:cNvSpPr>
            <a:spLocks noGrp="1"/>
          </p:cNvSpPr>
          <p:nvPr>
            <p:ph type="body" sz="quarter" idx="22"/>
          </p:nvPr>
        </p:nvSpPr>
        <p:spPr>
          <a:xfrm>
            <a:off x="720989" y="2901203"/>
            <a:ext cx="4591291" cy="2102325"/>
          </a:xfrm>
          <a:noFill/>
        </p:spPr>
        <p:txBody>
          <a:bodyPr/>
          <a:lstStyle/>
          <a:p>
            <a:pPr algn="ctr"/>
            <a:r>
              <a:rPr lang="fr-FR" dirty="0">
                <a:latin typeface="Avenir Next" panose="020B0503020202020204" pitchFamily="34" charset="0"/>
              </a:rPr>
              <a:t>MERCI</a:t>
            </a:r>
          </a:p>
        </p:txBody>
      </p:sp>
      <p:pic>
        <p:nvPicPr>
          <p:cNvPr id="3" name="Image 2">
            <a:extLst>
              <a:ext uri="{FF2B5EF4-FFF2-40B4-BE49-F238E27FC236}">
                <a16:creationId xmlns:a16="http://schemas.microsoft.com/office/drawing/2014/main" id="{12C389E7-AF8A-5841-9D45-769F23EF1BA7}"/>
              </a:ext>
            </a:extLst>
          </p:cNvPr>
          <p:cNvPicPr>
            <a:picLocks noChangeAspect="1"/>
          </p:cNvPicPr>
          <p:nvPr/>
        </p:nvPicPr>
        <p:blipFill>
          <a:blip r:embed="rId2"/>
          <a:stretch>
            <a:fillRect/>
          </a:stretch>
        </p:blipFill>
        <p:spPr>
          <a:xfrm>
            <a:off x="7389223" y="905955"/>
            <a:ext cx="3046410" cy="3046410"/>
          </a:xfrm>
          <a:prstGeom prst="rect">
            <a:avLst/>
          </a:prstGeom>
        </p:spPr>
      </p:pic>
      <p:pic>
        <p:nvPicPr>
          <p:cNvPr id="9" name="Image 8" descr="Une image contenant texte&#10;&#10;Description générée automatiquement">
            <a:extLst>
              <a:ext uri="{FF2B5EF4-FFF2-40B4-BE49-F238E27FC236}">
                <a16:creationId xmlns:a16="http://schemas.microsoft.com/office/drawing/2014/main" id="{EF14EDF9-0263-6A48-8C57-C7D6A466B14F}"/>
              </a:ext>
            </a:extLst>
          </p:cNvPr>
          <p:cNvPicPr>
            <a:picLocks noChangeAspect="1"/>
          </p:cNvPicPr>
          <p:nvPr/>
        </p:nvPicPr>
        <p:blipFill>
          <a:blip r:embed="rId3"/>
          <a:stretch>
            <a:fillRect/>
          </a:stretch>
        </p:blipFill>
        <p:spPr>
          <a:xfrm>
            <a:off x="7389223" y="3952365"/>
            <a:ext cx="3183744" cy="1559050"/>
          </a:xfrm>
          <a:prstGeom prst="rect">
            <a:avLst/>
          </a:prstGeom>
        </p:spPr>
      </p:pic>
    </p:spTree>
    <p:extLst>
      <p:ext uri="{BB962C8B-B14F-4D97-AF65-F5344CB8AC3E}">
        <p14:creationId xmlns:p14="http://schemas.microsoft.com/office/powerpoint/2010/main" val="152415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1225061" y="1958745"/>
            <a:ext cx="9741877" cy="4084607"/>
          </a:xfrm>
        </p:spPr>
        <p:txBody>
          <a:bodyPr>
            <a:normAutofit/>
          </a:bodyPr>
          <a:lstStyle/>
          <a:p>
            <a:r>
              <a:rPr lang="fr-FR" sz="4400" dirty="0">
                <a:latin typeface="Avenir Next" panose="020B0503020202020204" pitchFamily="34" charset="0"/>
              </a:rPr>
              <a:t>Dossier de candidature</a:t>
            </a:r>
          </a:p>
          <a:p>
            <a:endParaRPr lang="fr-FR" sz="4400" dirty="0">
              <a:latin typeface="Avenir Next" panose="020B0503020202020204" pitchFamily="34" charset="0"/>
            </a:endParaRPr>
          </a:p>
          <a:p>
            <a:endParaRPr lang="fr-FR" sz="4400" dirty="0">
              <a:latin typeface="Avenir Next" panose="020B0503020202020204" pitchFamily="34" charset="0"/>
            </a:endParaRPr>
          </a:p>
        </p:txBody>
      </p:sp>
      <p:sp>
        <p:nvSpPr>
          <p:cNvPr id="3" name="Espace réservé du texte 2"/>
          <p:cNvSpPr>
            <a:spLocks noGrp="1"/>
          </p:cNvSpPr>
          <p:nvPr>
            <p:ph type="body" sz="quarter" idx="12"/>
          </p:nvPr>
        </p:nvSpPr>
        <p:spPr/>
        <p:txBody>
          <a:bodyPr/>
          <a:lstStyle/>
          <a:p>
            <a:endParaRPr lang="fr-FR">
              <a:latin typeface="Avenir Next" panose="020B0503020202020204" pitchFamily="34" charset="0"/>
            </a:endParaRPr>
          </a:p>
        </p:txBody>
      </p:sp>
    </p:spTree>
    <p:extLst>
      <p:ext uri="{BB962C8B-B14F-4D97-AF65-F5344CB8AC3E}">
        <p14:creationId xmlns:p14="http://schemas.microsoft.com/office/powerpoint/2010/main" val="423135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2"/>
          </p:nvPr>
        </p:nvSpPr>
        <p:spPr/>
        <p:txBody>
          <a:bodyPr/>
          <a:lstStyle/>
          <a:p>
            <a:endParaRPr lang="fr-FR">
              <a:solidFill>
                <a:schemeClr val="accent2"/>
              </a:solidFill>
              <a:latin typeface="Avenir Next" panose="020B0503020202020204" pitchFamily="34" charset="0"/>
            </a:endParaRPr>
          </a:p>
        </p:txBody>
      </p:sp>
      <p:sp>
        <p:nvSpPr>
          <p:cNvPr id="6" name="Titre 5"/>
          <p:cNvSpPr>
            <a:spLocks noGrp="1"/>
          </p:cNvSpPr>
          <p:nvPr>
            <p:ph type="title"/>
          </p:nvPr>
        </p:nvSpPr>
        <p:spPr>
          <a:xfrm>
            <a:off x="878513" y="571238"/>
            <a:ext cx="10735731" cy="858978"/>
          </a:xfrm>
        </p:spPr>
        <p:txBody>
          <a:bodyPr/>
          <a:lstStyle/>
          <a:p>
            <a:r>
              <a:rPr lang="fr-FR" dirty="0">
                <a:solidFill>
                  <a:schemeClr val="accent2"/>
                </a:solidFill>
                <a:latin typeface="Avenir Next" panose="020B0503020202020204" pitchFamily="34" charset="0"/>
              </a:rPr>
              <a:t>CADRE du projet </a:t>
            </a:r>
            <a:br>
              <a:rPr lang="fr-FR" dirty="0">
                <a:solidFill>
                  <a:schemeClr val="accent2"/>
                </a:solidFill>
                <a:latin typeface="Avenir Next" panose="020B0503020202020204" pitchFamily="34" charset="0"/>
              </a:rPr>
            </a:br>
            <a:br>
              <a:rPr lang="fr-FR" dirty="0">
                <a:solidFill>
                  <a:schemeClr val="accent2"/>
                </a:solidFill>
                <a:latin typeface="Avenir Next" panose="020B0503020202020204" pitchFamily="34" charset="0"/>
              </a:rPr>
            </a:br>
            <a:br>
              <a:rPr lang="fr-FR" dirty="0">
                <a:solidFill>
                  <a:schemeClr val="accent2"/>
                </a:solidFill>
                <a:latin typeface="Avenir Next" panose="020B0503020202020204" pitchFamily="34" charset="0"/>
              </a:rPr>
            </a:br>
            <a:r>
              <a:rPr lang="fr-FR" sz="1600" dirty="0">
                <a:solidFill>
                  <a:schemeClr val="accent2"/>
                </a:solidFill>
                <a:latin typeface="Avenir Next" panose="020B0503020202020204" pitchFamily="34" charset="0"/>
              </a:rPr>
              <a:t>Nom de l’appel à projet :</a:t>
            </a:r>
            <a:br>
              <a:rPr lang="fr-FR" dirty="0">
                <a:solidFill>
                  <a:schemeClr val="accent2"/>
                </a:solidFill>
                <a:latin typeface="Avenir Next" panose="020B0503020202020204" pitchFamily="34" charset="0"/>
              </a:rPr>
            </a:br>
            <a:r>
              <a:rPr lang="fr-FR" sz="2800" dirty="0">
                <a:solidFill>
                  <a:schemeClr val="accent2"/>
                </a:solidFill>
                <a:effectLst>
                  <a:outerShdw blurRad="38100" dist="38100" dir="2700000" algn="tl">
                    <a:srgbClr val="000000">
                      <a:alpha val="43137"/>
                    </a:srgbClr>
                  </a:outerShdw>
                </a:effectLst>
                <a:latin typeface="Avenir Next" panose="020B0503020202020204" pitchFamily="34" charset="0"/>
              </a:rPr>
              <a:t>la reconquête de l’espace public PAR LES FEMMES ET PAR LE SPORT </a:t>
            </a:r>
            <a:br>
              <a:rPr lang="fr-FR" dirty="0">
                <a:solidFill>
                  <a:schemeClr val="accent2"/>
                </a:solidFill>
                <a:latin typeface="Avenir Next" panose="020B0503020202020204" pitchFamily="34" charset="0"/>
              </a:rPr>
            </a:br>
            <a:br>
              <a:rPr lang="fr-FR" dirty="0">
                <a:solidFill>
                  <a:schemeClr val="accent2"/>
                </a:solidFill>
                <a:latin typeface="Avenir Next" panose="020B0503020202020204" pitchFamily="34" charset="0"/>
              </a:rPr>
            </a:br>
            <a:endParaRPr lang="fr-FR" dirty="0">
              <a:solidFill>
                <a:schemeClr val="accent2"/>
              </a:solidFill>
              <a:latin typeface="Avenir Next" panose="020B0503020202020204" pitchFamily="34" charset="0"/>
            </a:endParaRPr>
          </a:p>
        </p:txBody>
      </p:sp>
      <p:sp>
        <p:nvSpPr>
          <p:cNvPr id="8" name="Espace réservé du texte 7"/>
          <p:cNvSpPr>
            <a:spLocks noGrp="1"/>
          </p:cNvSpPr>
          <p:nvPr>
            <p:ph type="body" sz="quarter" idx="34"/>
          </p:nvPr>
        </p:nvSpPr>
        <p:spPr>
          <a:xfrm>
            <a:off x="609600" y="3119285"/>
            <a:ext cx="10887353" cy="3167477"/>
          </a:xfrm>
        </p:spPr>
        <p:txBody>
          <a:bodyPr>
            <a:normAutofit/>
          </a:bodyPr>
          <a:lstStyle/>
          <a:p>
            <a:pPr algn="just"/>
            <a:endParaRPr lang="fr-FR" sz="2000" dirty="0">
              <a:solidFill>
                <a:schemeClr val="accent2"/>
              </a:solidFill>
              <a:latin typeface="Avenir Next" panose="020B0503020202020204" pitchFamily="34" charset="0"/>
            </a:endParaRPr>
          </a:p>
          <a:p>
            <a:pPr marL="285750" indent="-285750" algn="just">
              <a:buClr>
                <a:srgbClr val="164193"/>
              </a:buClr>
              <a:buFont typeface="Symbol" panose="05050102010706020507" pitchFamily="18" charset="2"/>
              <a:buChar char=""/>
            </a:pPr>
            <a:r>
              <a:rPr lang="fr-FR" sz="2000" dirty="0">
                <a:solidFill>
                  <a:schemeClr val="accent2"/>
                </a:solidFill>
                <a:latin typeface="Avenir Next" panose="020B0503020202020204" pitchFamily="34" charset="0"/>
              </a:rPr>
              <a:t>Appel à projet avec des dossiers qui seront sélectionnés par un jury de deux entités (la fondation Alice </a:t>
            </a:r>
            <a:r>
              <a:rPr lang="fr-FR" sz="2000" dirty="0" err="1">
                <a:solidFill>
                  <a:schemeClr val="accent2"/>
                </a:solidFill>
                <a:latin typeface="Avenir Next" panose="020B0503020202020204" pitchFamily="34" charset="0"/>
              </a:rPr>
              <a:t>Milliat</a:t>
            </a:r>
            <a:r>
              <a:rPr lang="fr-FR" sz="2000" dirty="0">
                <a:solidFill>
                  <a:schemeClr val="accent2"/>
                </a:solidFill>
                <a:latin typeface="Avenir Next" panose="020B0503020202020204" pitchFamily="34" charset="0"/>
              </a:rPr>
              <a:t>, et </a:t>
            </a:r>
            <a:r>
              <a:rPr lang="fr-FR" sz="2000" dirty="0" err="1">
                <a:solidFill>
                  <a:schemeClr val="accent2"/>
                </a:solidFill>
                <a:latin typeface="Avenir Next" panose="020B0503020202020204" pitchFamily="34" charset="0"/>
              </a:rPr>
              <a:t>NewBalance</a:t>
            </a:r>
            <a:r>
              <a:rPr lang="fr-FR" sz="2000" dirty="0">
                <a:solidFill>
                  <a:schemeClr val="accent2"/>
                </a:solidFill>
                <a:latin typeface="Avenir Next" panose="020B0503020202020204" pitchFamily="34" charset="0"/>
              </a:rPr>
              <a:t>) représenté par 3 personnes.</a:t>
            </a:r>
          </a:p>
          <a:p>
            <a:pPr marL="285750" indent="-285750" algn="just">
              <a:buClr>
                <a:srgbClr val="164193"/>
              </a:buClr>
              <a:buFont typeface="Symbol" panose="05050102010706020507" pitchFamily="18" charset="2"/>
              <a:buChar char=""/>
            </a:pPr>
            <a:r>
              <a:rPr lang="fr-FR" sz="2000" dirty="0">
                <a:solidFill>
                  <a:schemeClr val="accent2"/>
                </a:solidFill>
                <a:latin typeface="Avenir Next" panose="020B0503020202020204" pitchFamily="34" charset="0"/>
              </a:rPr>
              <a:t>2 projets sélectionnés, avec des financements pour chacun d’eux.</a:t>
            </a:r>
          </a:p>
          <a:p>
            <a:pPr marL="285750" indent="-285750" algn="just">
              <a:buClr>
                <a:srgbClr val="164193"/>
              </a:buClr>
              <a:buFont typeface="Symbol" panose="05050102010706020507" pitchFamily="18" charset="2"/>
              <a:buChar char=""/>
            </a:pPr>
            <a:r>
              <a:rPr lang="fr-FR" sz="2000" dirty="0">
                <a:solidFill>
                  <a:schemeClr val="accent2"/>
                </a:solidFill>
                <a:latin typeface="Avenir Next" panose="020B0503020202020204" pitchFamily="34" charset="0"/>
              </a:rPr>
              <a:t>4,5 K€ de donation pour le projet coup de cœur, 2,7 K€ pour un autre projet.</a:t>
            </a:r>
          </a:p>
          <a:p>
            <a:pPr marL="285750" indent="-285750" algn="just">
              <a:buClr>
                <a:srgbClr val="164193"/>
              </a:buClr>
              <a:buFont typeface="Symbol" panose="05050102010706020507" pitchFamily="18" charset="2"/>
              <a:buChar char=""/>
            </a:pPr>
            <a:r>
              <a:rPr lang="fr-FR" sz="2000" dirty="0">
                <a:solidFill>
                  <a:schemeClr val="accent2"/>
                </a:solidFill>
                <a:latin typeface="Avenir Next" panose="020B0503020202020204" pitchFamily="34" charset="0"/>
              </a:rPr>
              <a:t>Suivi des projets et de leurs évolutions</a:t>
            </a:r>
            <a:r>
              <a:rPr lang="fr-FR" sz="2400" dirty="0">
                <a:solidFill>
                  <a:schemeClr val="accent2"/>
                </a:solidFill>
                <a:latin typeface="Avenir Next" panose="020B0503020202020204" pitchFamily="34" charset="0"/>
              </a:rPr>
              <a:t>.</a:t>
            </a:r>
          </a:p>
          <a:p>
            <a:pPr marL="285750" indent="-285750" algn="just">
              <a:buClr>
                <a:srgbClr val="164193"/>
              </a:buClr>
              <a:buFont typeface="Symbol" panose="05050102010706020507" pitchFamily="18" charset="2"/>
              <a:buChar char=""/>
            </a:pPr>
            <a:endParaRPr lang="fr-FR" sz="2400" dirty="0">
              <a:solidFill>
                <a:schemeClr val="accent2"/>
              </a:solidFill>
              <a:latin typeface="Avenir Next" panose="020B0503020202020204" pitchFamily="34" charset="0"/>
            </a:endParaRPr>
          </a:p>
          <a:p>
            <a:pPr marL="285750" indent="-285750" algn="just">
              <a:buClr>
                <a:srgbClr val="164193"/>
              </a:buClr>
              <a:buFont typeface="Symbol" panose="05050102010706020507" pitchFamily="18" charset="2"/>
              <a:buChar char=""/>
            </a:pPr>
            <a:endParaRPr lang="fr-FR" sz="2400" dirty="0">
              <a:solidFill>
                <a:schemeClr val="accent2"/>
              </a:solidFill>
              <a:latin typeface="Avenir Next" panose="020B0503020202020204" pitchFamily="34" charset="0"/>
            </a:endParaRPr>
          </a:p>
        </p:txBody>
      </p:sp>
    </p:spTree>
    <p:extLst>
      <p:ext uri="{BB962C8B-B14F-4D97-AF65-F5344CB8AC3E}">
        <p14:creationId xmlns:p14="http://schemas.microsoft.com/office/powerpoint/2010/main" val="3338031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2"/>
          </p:nvPr>
        </p:nvSpPr>
        <p:spPr/>
        <p:txBody>
          <a:bodyPr/>
          <a:lstStyle/>
          <a:p>
            <a:endParaRPr lang="fr-FR">
              <a:latin typeface="Avenir Next" panose="020B0503020202020204" pitchFamily="34" charset="0"/>
            </a:endParaRPr>
          </a:p>
        </p:txBody>
      </p:sp>
      <p:sp>
        <p:nvSpPr>
          <p:cNvPr id="6" name="Titre 5"/>
          <p:cNvSpPr>
            <a:spLocks noGrp="1"/>
          </p:cNvSpPr>
          <p:nvPr>
            <p:ph type="title"/>
          </p:nvPr>
        </p:nvSpPr>
        <p:spPr/>
        <p:txBody>
          <a:bodyPr/>
          <a:lstStyle/>
          <a:p>
            <a:r>
              <a:rPr lang="fr-FR" dirty="0">
                <a:solidFill>
                  <a:schemeClr val="accent2"/>
                </a:solidFill>
                <a:latin typeface="Avenir Next" panose="020B0503020202020204" pitchFamily="34" charset="0"/>
              </a:rPr>
              <a:t>Cahier des charges</a:t>
            </a:r>
          </a:p>
        </p:txBody>
      </p:sp>
      <p:graphicFrame>
        <p:nvGraphicFramePr>
          <p:cNvPr id="4" name="Diagramme 3"/>
          <p:cNvGraphicFramePr/>
          <p:nvPr>
            <p:extLst>
              <p:ext uri="{D42A27DB-BD31-4B8C-83A1-F6EECF244321}">
                <p14:modId xmlns:p14="http://schemas.microsoft.com/office/powerpoint/2010/main" val="2633606006"/>
              </p:ext>
            </p:extLst>
          </p:nvPr>
        </p:nvGraphicFramePr>
        <p:xfrm>
          <a:off x="1466383" y="1469277"/>
          <a:ext cx="8937703" cy="5078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à coins arrondis 1"/>
          <p:cNvSpPr/>
          <p:nvPr/>
        </p:nvSpPr>
        <p:spPr>
          <a:xfrm>
            <a:off x="853068" y="1741966"/>
            <a:ext cx="479502" cy="429321"/>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endParaRPr lang="fr-FR" sz="1000" b="1" dirty="0">
              <a:latin typeface="Avenir Next" panose="020B0503020202020204" pitchFamily="34" charset="0"/>
            </a:endParaRPr>
          </a:p>
        </p:txBody>
      </p:sp>
      <p:sp>
        <p:nvSpPr>
          <p:cNvPr id="11" name="Rectangle à coins arrondis 10"/>
          <p:cNvSpPr/>
          <p:nvPr/>
        </p:nvSpPr>
        <p:spPr>
          <a:xfrm>
            <a:off x="853068" y="2767869"/>
            <a:ext cx="479502" cy="429321"/>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endParaRPr lang="fr-FR" sz="1000" b="1" dirty="0">
              <a:latin typeface="Avenir Next" panose="020B0503020202020204" pitchFamily="34" charset="0"/>
            </a:endParaRPr>
          </a:p>
        </p:txBody>
      </p:sp>
      <p:sp>
        <p:nvSpPr>
          <p:cNvPr id="12" name="Rectangle à coins arrondis 11"/>
          <p:cNvSpPr/>
          <p:nvPr/>
        </p:nvSpPr>
        <p:spPr>
          <a:xfrm>
            <a:off x="838982" y="3793772"/>
            <a:ext cx="479502" cy="429321"/>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endParaRPr lang="fr-FR" sz="1000" b="1" dirty="0">
              <a:latin typeface="Avenir Next" panose="020B0503020202020204" pitchFamily="34" charset="0"/>
            </a:endParaRPr>
          </a:p>
        </p:txBody>
      </p:sp>
      <p:sp>
        <p:nvSpPr>
          <p:cNvPr id="14" name="Rectangle à coins arrondis 13"/>
          <p:cNvSpPr/>
          <p:nvPr/>
        </p:nvSpPr>
        <p:spPr>
          <a:xfrm>
            <a:off x="853068" y="4819675"/>
            <a:ext cx="479502" cy="429321"/>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endParaRPr lang="fr-FR" sz="1000" b="1" dirty="0">
              <a:latin typeface="Avenir Next" panose="020B0503020202020204" pitchFamily="34" charset="0"/>
            </a:endParaRPr>
          </a:p>
        </p:txBody>
      </p:sp>
      <p:sp>
        <p:nvSpPr>
          <p:cNvPr id="15" name="Rectangle à coins arrondis 14"/>
          <p:cNvSpPr/>
          <p:nvPr/>
        </p:nvSpPr>
        <p:spPr>
          <a:xfrm>
            <a:off x="838982" y="5845578"/>
            <a:ext cx="479502" cy="429321"/>
          </a:xfrm>
          <a:prstGeom prst="roundRect">
            <a:avLst/>
          </a:prstGeom>
          <a:ln/>
        </p:spPr>
        <p:style>
          <a:lnRef idx="2">
            <a:schemeClr val="accent2"/>
          </a:lnRef>
          <a:fillRef idx="1">
            <a:schemeClr val="lt1"/>
          </a:fillRef>
          <a:effectRef idx="0">
            <a:schemeClr val="accent2"/>
          </a:effectRef>
          <a:fontRef idx="minor">
            <a:schemeClr val="dk1"/>
          </a:fontRef>
        </p:style>
        <p:txBody>
          <a:bodyPr wrap="square" rtlCol="0" anchor="ctr">
            <a:noAutofit/>
          </a:bodyPr>
          <a:lstStyle/>
          <a:p>
            <a:pPr algn="ctr"/>
            <a:endParaRPr lang="fr-FR" sz="1000" b="1" dirty="0">
              <a:latin typeface="Avenir Next" panose="020B0503020202020204" pitchFamily="34" charset="0"/>
            </a:endParaRPr>
          </a:p>
        </p:txBody>
      </p:sp>
    </p:spTree>
    <p:extLst>
      <p:ext uri="{BB962C8B-B14F-4D97-AF65-F5344CB8AC3E}">
        <p14:creationId xmlns:p14="http://schemas.microsoft.com/office/powerpoint/2010/main" val="2655144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texte 6"/>
          <p:cNvSpPr>
            <a:spLocks noGrp="1"/>
          </p:cNvSpPr>
          <p:nvPr>
            <p:ph type="body" sz="quarter" idx="12"/>
          </p:nvPr>
        </p:nvSpPr>
        <p:spPr/>
        <p:txBody>
          <a:bodyPr/>
          <a:lstStyle/>
          <a:p>
            <a:endParaRPr lang="fr-FR">
              <a:latin typeface="Avenir Next" panose="020B0503020202020204" pitchFamily="34" charset="0"/>
            </a:endParaRPr>
          </a:p>
        </p:txBody>
      </p:sp>
      <p:sp>
        <p:nvSpPr>
          <p:cNvPr id="6" name="Titre 5"/>
          <p:cNvSpPr>
            <a:spLocks noGrp="1"/>
          </p:cNvSpPr>
          <p:nvPr>
            <p:ph type="title"/>
          </p:nvPr>
        </p:nvSpPr>
        <p:spPr/>
        <p:txBody>
          <a:bodyPr/>
          <a:lstStyle/>
          <a:p>
            <a:r>
              <a:rPr lang="fr-FR" dirty="0">
                <a:solidFill>
                  <a:schemeClr val="accent2"/>
                </a:solidFill>
                <a:latin typeface="Avenir Next" panose="020B0503020202020204" pitchFamily="34" charset="0"/>
              </a:rPr>
              <a:t>Rétro-planning</a:t>
            </a:r>
          </a:p>
        </p:txBody>
      </p:sp>
      <p:graphicFrame>
        <p:nvGraphicFramePr>
          <p:cNvPr id="2" name="Diagramme 1"/>
          <p:cNvGraphicFramePr/>
          <p:nvPr>
            <p:extLst>
              <p:ext uri="{D42A27DB-BD31-4B8C-83A1-F6EECF244321}">
                <p14:modId xmlns:p14="http://schemas.microsoft.com/office/powerpoint/2010/main" val="4174426244"/>
              </p:ext>
            </p:extLst>
          </p:nvPr>
        </p:nvGraphicFramePr>
        <p:xfrm>
          <a:off x="556903" y="1844382"/>
          <a:ext cx="11045283" cy="25603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necteur droit avec flèche 3"/>
          <p:cNvCxnSpPr/>
          <p:nvPr/>
        </p:nvCxnSpPr>
        <p:spPr>
          <a:xfrm>
            <a:off x="2564782" y="2955073"/>
            <a:ext cx="2509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4841490" y="2940205"/>
            <a:ext cx="2509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7090319" y="2921620"/>
            <a:ext cx="2509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9344724" y="2912328"/>
            <a:ext cx="25090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4601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BCA2BA1-58F9-494C-9A90-FFE71A68C505}"/>
              </a:ext>
            </a:extLst>
          </p:cNvPr>
          <p:cNvSpPr>
            <a:spLocks noGrp="1"/>
          </p:cNvSpPr>
          <p:nvPr>
            <p:ph type="body" sz="quarter" idx="12"/>
          </p:nvPr>
        </p:nvSpPr>
        <p:spPr/>
        <p:txBody>
          <a:bodyPr/>
          <a:lstStyle/>
          <a:p>
            <a:endParaRPr lang="fr-FR" dirty="0">
              <a:solidFill>
                <a:schemeClr val="accent2"/>
              </a:solidFill>
              <a:latin typeface="Avenir Next" panose="020B0503020202020204" pitchFamily="34" charset="0"/>
            </a:endParaRPr>
          </a:p>
        </p:txBody>
      </p:sp>
      <p:sp>
        <p:nvSpPr>
          <p:cNvPr id="3" name="Titre 2">
            <a:extLst>
              <a:ext uri="{FF2B5EF4-FFF2-40B4-BE49-F238E27FC236}">
                <a16:creationId xmlns:a16="http://schemas.microsoft.com/office/drawing/2014/main" id="{0D148878-BFC4-B644-A028-26AC22FBC586}"/>
              </a:ext>
            </a:extLst>
          </p:cNvPr>
          <p:cNvSpPr>
            <a:spLocks noGrp="1"/>
          </p:cNvSpPr>
          <p:nvPr>
            <p:ph type="title"/>
          </p:nvPr>
        </p:nvSpPr>
        <p:spPr/>
        <p:txBody>
          <a:bodyPr/>
          <a:lstStyle/>
          <a:p>
            <a:r>
              <a:rPr lang="fr-FR" dirty="0">
                <a:solidFill>
                  <a:schemeClr val="accent2"/>
                </a:solidFill>
                <a:latin typeface="Avenir Next" panose="020B0503020202020204" pitchFamily="34" charset="0"/>
              </a:rPr>
              <a:t>VOTRE STRUCTURE</a:t>
            </a:r>
          </a:p>
        </p:txBody>
      </p:sp>
      <p:sp>
        <p:nvSpPr>
          <p:cNvPr id="4" name="Espace réservé du texte 3">
            <a:extLst>
              <a:ext uri="{FF2B5EF4-FFF2-40B4-BE49-F238E27FC236}">
                <a16:creationId xmlns:a16="http://schemas.microsoft.com/office/drawing/2014/main" id="{EFD69FB7-D169-D242-A668-63FB4A20AE78}"/>
              </a:ext>
            </a:extLst>
          </p:cNvPr>
          <p:cNvSpPr>
            <a:spLocks noGrp="1"/>
          </p:cNvSpPr>
          <p:nvPr>
            <p:ph type="body" sz="quarter" idx="34"/>
          </p:nvPr>
        </p:nvSpPr>
        <p:spPr>
          <a:xfrm>
            <a:off x="759081" y="1000727"/>
            <a:ext cx="10400472" cy="5646730"/>
          </a:xfrm>
        </p:spPr>
        <p:txBody>
          <a:bodyPr>
            <a:normAutofit/>
          </a:bodyPr>
          <a:lstStyle/>
          <a:p>
            <a:r>
              <a:rPr lang="fr-FR" b="1" dirty="0">
                <a:solidFill>
                  <a:schemeClr val="accent2"/>
                </a:solidFill>
                <a:latin typeface="Avenir Next" panose="020B0503020202020204" pitchFamily="34" charset="0"/>
              </a:rPr>
              <a:t>NOM : </a:t>
            </a:r>
          </a:p>
          <a:p>
            <a:r>
              <a:rPr lang="fr-FR" b="1" dirty="0">
                <a:solidFill>
                  <a:schemeClr val="accent2"/>
                </a:solidFill>
                <a:latin typeface="Avenir Next" panose="020B0503020202020204" pitchFamily="34" charset="0"/>
              </a:rPr>
              <a:t>TYPE DE STRUCURE  :</a:t>
            </a:r>
          </a:p>
          <a:p>
            <a:r>
              <a:rPr lang="fr-FR" b="1" dirty="0">
                <a:solidFill>
                  <a:schemeClr val="accent2"/>
                </a:solidFill>
                <a:latin typeface="Avenir Next" panose="020B0503020202020204" pitchFamily="34" charset="0"/>
              </a:rPr>
              <a:t>N° de RNA :</a:t>
            </a:r>
          </a:p>
          <a:p>
            <a:r>
              <a:rPr lang="fr-FR" b="1" dirty="0">
                <a:solidFill>
                  <a:schemeClr val="accent2"/>
                </a:solidFill>
                <a:latin typeface="Avenir Next" panose="020B0503020202020204" pitchFamily="34" charset="0"/>
              </a:rPr>
              <a:t>DATE DE CREATION:</a:t>
            </a:r>
          </a:p>
          <a:p>
            <a:r>
              <a:rPr lang="fr-FR" b="1" dirty="0">
                <a:solidFill>
                  <a:schemeClr val="accent2"/>
                </a:solidFill>
                <a:latin typeface="Avenir Next" panose="020B0503020202020204" pitchFamily="34" charset="0"/>
              </a:rPr>
              <a:t>BUDGET ANNUEL:</a:t>
            </a:r>
          </a:p>
          <a:p>
            <a:r>
              <a:rPr lang="fr-FR" b="1" dirty="0">
                <a:solidFill>
                  <a:schemeClr val="accent2"/>
                </a:solidFill>
                <a:latin typeface="Avenir Next" panose="020B0503020202020204" pitchFamily="34" charset="0"/>
              </a:rPr>
              <a:t>NOMBRE DE LICENCIES /ADHERENTS :</a:t>
            </a:r>
          </a:p>
          <a:p>
            <a:r>
              <a:rPr lang="fr-FR" b="1" dirty="0">
                <a:solidFill>
                  <a:schemeClr val="accent2"/>
                </a:solidFill>
                <a:latin typeface="Avenir Next" panose="020B0503020202020204" pitchFamily="34" charset="0"/>
              </a:rPr>
              <a:t>NOM  ET FONCTION DE LA PERSONNE EN CHARGE DU PROJET :</a:t>
            </a:r>
          </a:p>
          <a:p>
            <a:r>
              <a:rPr lang="fr-FR" b="1" dirty="0">
                <a:solidFill>
                  <a:schemeClr val="accent2"/>
                </a:solidFill>
                <a:latin typeface="Avenir Next" panose="020B0503020202020204" pitchFamily="34" charset="0"/>
              </a:rPr>
              <a:t>SES COORDONNEES :  </a:t>
            </a:r>
          </a:p>
          <a:p>
            <a:r>
              <a:rPr lang="fr-FR" b="1" dirty="0">
                <a:solidFill>
                  <a:schemeClr val="accent2"/>
                </a:solidFill>
                <a:latin typeface="Avenir Next" panose="020B0503020202020204" pitchFamily="34" charset="0"/>
              </a:rPr>
              <a:t>Mail :		</a:t>
            </a:r>
          </a:p>
          <a:p>
            <a:r>
              <a:rPr lang="fr-FR" b="1" dirty="0">
                <a:solidFill>
                  <a:schemeClr val="accent2"/>
                </a:solidFill>
                <a:latin typeface="Avenir Next" panose="020B0503020202020204" pitchFamily="34" charset="0"/>
              </a:rPr>
              <a:t>Téléphone :</a:t>
            </a:r>
          </a:p>
          <a:p>
            <a:endParaRPr lang="fr-FR" b="1" dirty="0">
              <a:solidFill>
                <a:schemeClr val="accent2"/>
              </a:solidFill>
              <a:latin typeface="Avenir Next" panose="020B0503020202020204" pitchFamily="34" charset="0"/>
            </a:endParaRPr>
          </a:p>
          <a:p>
            <a:r>
              <a:rPr lang="fr-FR" b="1" dirty="0">
                <a:solidFill>
                  <a:schemeClr val="accent2"/>
                </a:solidFill>
                <a:latin typeface="Avenir Next" panose="020B0503020202020204" pitchFamily="34" charset="0"/>
              </a:rPr>
              <a:t>PRESENTATION DE VOTRE STRUCTURE  ET DATES CLES :</a:t>
            </a:r>
          </a:p>
          <a:p>
            <a:r>
              <a:rPr lang="fr-FR" dirty="0">
                <a:solidFill>
                  <a:schemeClr val="accent2"/>
                </a:solidFill>
                <a:latin typeface="Avenir Next" panose="020B0503020202020204" pitchFamily="34" charset="0"/>
              </a:rPr>
              <a:t> </a:t>
            </a: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p:txBody>
      </p:sp>
    </p:spTree>
    <p:extLst>
      <p:ext uri="{BB962C8B-B14F-4D97-AF65-F5344CB8AC3E}">
        <p14:creationId xmlns:p14="http://schemas.microsoft.com/office/powerpoint/2010/main" val="3518085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BCA2BA1-58F9-494C-9A90-FFE71A68C505}"/>
              </a:ext>
            </a:extLst>
          </p:cNvPr>
          <p:cNvSpPr>
            <a:spLocks noGrp="1"/>
          </p:cNvSpPr>
          <p:nvPr>
            <p:ph type="body" sz="quarter" idx="12"/>
          </p:nvPr>
        </p:nvSpPr>
        <p:spPr/>
        <p:txBody>
          <a:bodyPr/>
          <a:lstStyle/>
          <a:p>
            <a:endParaRPr lang="fr-FR">
              <a:solidFill>
                <a:schemeClr val="accent2"/>
              </a:solidFill>
              <a:latin typeface="Avenir Next" panose="020B0503020202020204" pitchFamily="34" charset="0"/>
            </a:endParaRPr>
          </a:p>
        </p:txBody>
      </p:sp>
      <p:sp>
        <p:nvSpPr>
          <p:cNvPr id="3" name="Titre 2">
            <a:extLst>
              <a:ext uri="{FF2B5EF4-FFF2-40B4-BE49-F238E27FC236}">
                <a16:creationId xmlns:a16="http://schemas.microsoft.com/office/drawing/2014/main" id="{0D148878-BFC4-B644-A028-26AC22FBC586}"/>
              </a:ext>
            </a:extLst>
          </p:cNvPr>
          <p:cNvSpPr>
            <a:spLocks noGrp="1"/>
          </p:cNvSpPr>
          <p:nvPr>
            <p:ph type="title"/>
          </p:nvPr>
        </p:nvSpPr>
        <p:spPr/>
        <p:txBody>
          <a:bodyPr/>
          <a:lstStyle/>
          <a:p>
            <a:r>
              <a:rPr lang="fr-FR" dirty="0">
                <a:solidFill>
                  <a:schemeClr val="accent2"/>
                </a:solidFill>
                <a:latin typeface="Avenir Next" panose="020B0503020202020204" pitchFamily="34" charset="0"/>
              </a:rPr>
              <a:t>VOTRE PROJET</a:t>
            </a:r>
          </a:p>
        </p:txBody>
      </p:sp>
      <p:sp>
        <p:nvSpPr>
          <p:cNvPr id="4" name="Espace réservé du texte 3">
            <a:extLst>
              <a:ext uri="{FF2B5EF4-FFF2-40B4-BE49-F238E27FC236}">
                <a16:creationId xmlns:a16="http://schemas.microsoft.com/office/drawing/2014/main" id="{EFD69FB7-D169-D242-A668-63FB4A20AE78}"/>
              </a:ext>
            </a:extLst>
          </p:cNvPr>
          <p:cNvSpPr>
            <a:spLocks noGrp="1"/>
          </p:cNvSpPr>
          <p:nvPr>
            <p:ph type="body" sz="quarter" idx="34"/>
          </p:nvPr>
        </p:nvSpPr>
        <p:spPr>
          <a:xfrm>
            <a:off x="449798" y="1000727"/>
            <a:ext cx="11639108" cy="5494202"/>
          </a:xfrm>
        </p:spPr>
        <p:txBody>
          <a:bodyPr>
            <a:noAutofit/>
          </a:bodyPr>
          <a:lstStyle/>
          <a:p>
            <a:r>
              <a:rPr lang="fr-FR" sz="1100" b="1" dirty="0">
                <a:solidFill>
                  <a:schemeClr val="accent2"/>
                </a:solidFill>
                <a:latin typeface="Avenir Next" panose="020B0503020202020204" pitchFamily="34" charset="0"/>
              </a:rPr>
              <a:t>NOM :</a:t>
            </a:r>
          </a:p>
          <a:p>
            <a:r>
              <a:rPr lang="fr-FR" sz="1100" b="1" dirty="0">
                <a:solidFill>
                  <a:schemeClr val="accent2"/>
                </a:solidFill>
                <a:latin typeface="Avenir Next" panose="020B0503020202020204" pitchFamily="34" charset="0"/>
              </a:rPr>
              <a:t>SI PROJET EXISTANT , NOMBRE D’EDITIONS DÉJÀ REALISEES : </a:t>
            </a:r>
          </a:p>
          <a:p>
            <a:r>
              <a:rPr lang="fr-FR" sz="1100" b="1" dirty="0">
                <a:solidFill>
                  <a:schemeClr val="accent2"/>
                </a:solidFill>
                <a:latin typeface="Avenir Next" panose="020B0503020202020204" pitchFamily="34" charset="0"/>
              </a:rPr>
              <a:t>SI PROJET EN COURS , PRECISION SUR L’ETAT D’AVANCEMENT :</a:t>
            </a:r>
          </a:p>
          <a:p>
            <a:endParaRPr lang="fr-FR" sz="1100" b="1" dirty="0">
              <a:solidFill>
                <a:schemeClr val="accent2"/>
              </a:solidFill>
              <a:latin typeface="Avenir Next" panose="020B0503020202020204" pitchFamily="34" charset="0"/>
            </a:endParaRPr>
          </a:p>
          <a:p>
            <a:endParaRPr lang="fr-FR" sz="1100" b="1" dirty="0">
              <a:solidFill>
                <a:schemeClr val="accent2"/>
              </a:solidFill>
              <a:latin typeface="Avenir Next" panose="020B0503020202020204" pitchFamily="34" charset="0"/>
            </a:endParaRPr>
          </a:p>
          <a:p>
            <a:r>
              <a:rPr lang="fr-FR" sz="1100" b="1" dirty="0">
                <a:solidFill>
                  <a:schemeClr val="accent2"/>
                </a:solidFill>
                <a:latin typeface="Avenir Next" panose="020B0503020202020204" pitchFamily="34" charset="0"/>
              </a:rPr>
              <a:t>CE PROJET A-T-IL VOCATION A DEVENIR PERENNE ? :</a:t>
            </a:r>
          </a:p>
          <a:p>
            <a:r>
              <a:rPr lang="fr-FR" sz="1100" b="1" dirty="0">
                <a:solidFill>
                  <a:schemeClr val="accent2"/>
                </a:solidFill>
                <a:latin typeface="Avenir Next" panose="020B0503020202020204" pitchFamily="34" charset="0"/>
              </a:rPr>
              <a:t>MOYENS HUMAINS DU PROJET :</a:t>
            </a:r>
          </a:p>
          <a:p>
            <a:r>
              <a:rPr lang="fr-FR" sz="1100" b="1" dirty="0">
                <a:solidFill>
                  <a:schemeClr val="accent2"/>
                </a:solidFill>
                <a:latin typeface="Avenir Next" panose="020B0503020202020204" pitchFamily="34" charset="0"/>
              </a:rPr>
              <a:t>RESUME DU PROJET :</a:t>
            </a:r>
          </a:p>
          <a:p>
            <a:endParaRPr lang="fr-FR" sz="1100" dirty="0">
              <a:solidFill>
                <a:schemeClr val="accent2"/>
              </a:solidFill>
              <a:latin typeface="Avenir Next" panose="020B0503020202020204" pitchFamily="34" charset="0"/>
            </a:endParaRPr>
          </a:p>
          <a:p>
            <a:endParaRPr lang="fr-FR" sz="1100" dirty="0">
              <a:solidFill>
                <a:schemeClr val="accent2"/>
              </a:solidFill>
              <a:latin typeface="Avenir Next" panose="020B0503020202020204" pitchFamily="34" charset="0"/>
            </a:endParaRPr>
          </a:p>
          <a:p>
            <a:endParaRPr lang="fr-FR" sz="1100" dirty="0">
              <a:solidFill>
                <a:schemeClr val="accent2"/>
              </a:solidFill>
              <a:latin typeface="Avenir Next" panose="020B0503020202020204" pitchFamily="34" charset="0"/>
            </a:endParaRPr>
          </a:p>
          <a:p>
            <a:endParaRPr lang="fr-FR" sz="1100" dirty="0">
              <a:solidFill>
                <a:schemeClr val="accent2"/>
              </a:solidFill>
              <a:latin typeface="Avenir Next" panose="020B0503020202020204" pitchFamily="34" charset="0"/>
            </a:endParaRPr>
          </a:p>
          <a:p>
            <a:endParaRPr lang="fr-FR" sz="1100" dirty="0">
              <a:solidFill>
                <a:schemeClr val="accent2"/>
              </a:solidFill>
              <a:latin typeface="Avenir Next" panose="020B0503020202020204" pitchFamily="34" charset="0"/>
            </a:endParaRPr>
          </a:p>
          <a:p>
            <a:endParaRPr lang="fr-FR" sz="1100" dirty="0">
              <a:solidFill>
                <a:schemeClr val="accent2"/>
              </a:solidFill>
              <a:latin typeface="Avenir Next" panose="020B0503020202020204" pitchFamily="34" charset="0"/>
            </a:endParaRPr>
          </a:p>
          <a:p>
            <a:endParaRPr lang="fr-FR" sz="1100" dirty="0">
              <a:solidFill>
                <a:schemeClr val="accent2"/>
              </a:solidFill>
              <a:latin typeface="Avenir Next" panose="020B0503020202020204" pitchFamily="34" charset="0"/>
            </a:endParaRPr>
          </a:p>
          <a:p>
            <a:endParaRPr lang="fr-FR" sz="1100" dirty="0">
              <a:solidFill>
                <a:schemeClr val="accent2"/>
              </a:solidFill>
              <a:latin typeface="Avenir Next" panose="020B0503020202020204" pitchFamily="34" charset="0"/>
            </a:endParaRPr>
          </a:p>
          <a:p>
            <a:endParaRPr lang="fr-FR" sz="1100" dirty="0">
              <a:solidFill>
                <a:schemeClr val="accent2"/>
              </a:solidFill>
              <a:latin typeface="Avenir Next" panose="020B0503020202020204" pitchFamily="34" charset="0"/>
            </a:endParaRPr>
          </a:p>
          <a:p>
            <a:endParaRPr lang="fr-FR" sz="1100" dirty="0">
              <a:solidFill>
                <a:schemeClr val="accent2"/>
              </a:solidFill>
              <a:latin typeface="Avenir Next" panose="020B0503020202020204" pitchFamily="34" charset="0"/>
            </a:endParaRPr>
          </a:p>
          <a:p>
            <a:endParaRPr lang="fr-FR" sz="1100" dirty="0">
              <a:solidFill>
                <a:schemeClr val="accent2"/>
              </a:solidFill>
              <a:latin typeface="Avenir Next" panose="020B0503020202020204" pitchFamily="34" charset="0"/>
            </a:endParaRPr>
          </a:p>
          <a:p>
            <a:endParaRPr lang="fr-FR" sz="1100" dirty="0">
              <a:solidFill>
                <a:schemeClr val="accent2"/>
              </a:solidFill>
              <a:latin typeface="Avenir Next" panose="020B0503020202020204" pitchFamily="34" charset="0"/>
            </a:endParaRPr>
          </a:p>
          <a:p>
            <a:endParaRPr lang="fr-FR" sz="1100" dirty="0">
              <a:solidFill>
                <a:schemeClr val="accent2"/>
              </a:solidFill>
              <a:latin typeface="Avenir Next" panose="020B0503020202020204" pitchFamily="34" charset="0"/>
            </a:endParaRPr>
          </a:p>
          <a:p>
            <a:endParaRPr lang="fr-FR" sz="1100" dirty="0">
              <a:solidFill>
                <a:schemeClr val="accent2"/>
              </a:solidFill>
              <a:latin typeface="Avenir Next" panose="020B0503020202020204" pitchFamily="34" charset="0"/>
            </a:endParaRPr>
          </a:p>
          <a:p>
            <a:endParaRPr lang="fr-FR" sz="1100" dirty="0">
              <a:solidFill>
                <a:schemeClr val="accent2"/>
              </a:solidFill>
              <a:latin typeface="Avenir Next" panose="020B0503020202020204" pitchFamily="34" charset="0"/>
            </a:endParaRPr>
          </a:p>
        </p:txBody>
      </p:sp>
    </p:spTree>
    <p:extLst>
      <p:ext uri="{BB962C8B-B14F-4D97-AF65-F5344CB8AC3E}">
        <p14:creationId xmlns:p14="http://schemas.microsoft.com/office/powerpoint/2010/main" val="3705792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BCA2BA1-58F9-494C-9A90-FFE71A68C505}"/>
              </a:ext>
            </a:extLst>
          </p:cNvPr>
          <p:cNvSpPr>
            <a:spLocks noGrp="1"/>
          </p:cNvSpPr>
          <p:nvPr>
            <p:ph type="body" sz="quarter" idx="12"/>
          </p:nvPr>
        </p:nvSpPr>
        <p:spPr/>
        <p:txBody>
          <a:bodyPr/>
          <a:lstStyle/>
          <a:p>
            <a:endParaRPr lang="fr-FR">
              <a:solidFill>
                <a:schemeClr val="accent2"/>
              </a:solidFill>
              <a:latin typeface="Avenir Next" panose="020B0503020202020204" pitchFamily="34" charset="0"/>
            </a:endParaRPr>
          </a:p>
        </p:txBody>
      </p:sp>
      <p:sp>
        <p:nvSpPr>
          <p:cNvPr id="3" name="Titre 2">
            <a:extLst>
              <a:ext uri="{FF2B5EF4-FFF2-40B4-BE49-F238E27FC236}">
                <a16:creationId xmlns:a16="http://schemas.microsoft.com/office/drawing/2014/main" id="{0D148878-BFC4-B644-A028-26AC22FBC586}"/>
              </a:ext>
            </a:extLst>
          </p:cNvPr>
          <p:cNvSpPr>
            <a:spLocks noGrp="1"/>
          </p:cNvSpPr>
          <p:nvPr>
            <p:ph type="title"/>
          </p:nvPr>
        </p:nvSpPr>
        <p:spPr/>
        <p:txBody>
          <a:bodyPr/>
          <a:lstStyle/>
          <a:p>
            <a:r>
              <a:rPr lang="fr-FR" dirty="0">
                <a:solidFill>
                  <a:schemeClr val="accent2"/>
                </a:solidFill>
                <a:latin typeface="Avenir Next" panose="020B0503020202020204" pitchFamily="34" charset="0"/>
              </a:rPr>
              <a:t>VOTRE PROJET</a:t>
            </a:r>
          </a:p>
        </p:txBody>
      </p:sp>
      <p:sp>
        <p:nvSpPr>
          <p:cNvPr id="4" name="Espace réservé du texte 3">
            <a:extLst>
              <a:ext uri="{FF2B5EF4-FFF2-40B4-BE49-F238E27FC236}">
                <a16:creationId xmlns:a16="http://schemas.microsoft.com/office/drawing/2014/main" id="{EFD69FB7-D169-D242-A668-63FB4A20AE78}"/>
              </a:ext>
            </a:extLst>
          </p:cNvPr>
          <p:cNvSpPr>
            <a:spLocks noGrp="1"/>
          </p:cNvSpPr>
          <p:nvPr>
            <p:ph type="body" sz="quarter" idx="34"/>
          </p:nvPr>
        </p:nvSpPr>
        <p:spPr>
          <a:xfrm>
            <a:off x="609600" y="1270358"/>
            <a:ext cx="10400472" cy="5378594"/>
          </a:xfrm>
        </p:spPr>
        <p:txBody>
          <a:bodyPr/>
          <a:lstStyle/>
          <a:p>
            <a:r>
              <a:rPr lang="fr-FR" b="1" dirty="0">
                <a:solidFill>
                  <a:schemeClr val="accent2"/>
                </a:solidFill>
                <a:latin typeface="Avenir Next" panose="020B0503020202020204" pitchFamily="34" charset="0"/>
              </a:rPr>
              <a:t>BUDGET</a:t>
            </a:r>
          </a:p>
          <a:p>
            <a:r>
              <a:rPr lang="fr-FR" dirty="0">
                <a:solidFill>
                  <a:schemeClr val="accent2"/>
                </a:solidFill>
                <a:latin typeface="Avenir Next" panose="020B0503020202020204" pitchFamily="34" charset="0"/>
              </a:rPr>
              <a:t>ACHATS :</a:t>
            </a:r>
          </a:p>
          <a:p>
            <a:endParaRPr lang="fr-FR" dirty="0">
              <a:solidFill>
                <a:schemeClr val="accent2"/>
              </a:solidFill>
              <a:latin typeface="Avenir Next" panose="020B0503020202020204" pitchFamily="34" charset="0"/>
            </a:endParaRPr>
          </a:p>
          <a:p>
            <a:r>
              <a:rPr lang="fr-FR" dirty="0">
                <a:solidFill>
                  <a:schemeClr val="accent2"/>
                </a:solidFill>
                <a:latin typeface="Avenir Next" panose="020B0503020202020204" pitchFamily="34" charset="0"/>
              </a:rPr>
              <a:t>SERVICES EXTERIEURS (location, Assurances, Entretien..):</a:t>
            </a:r>
          </a:p>
          <a:p>
            <a:endParaRPr lang="fr-FR" dirty="0">
              <a:solidFill>
                <a:schemeClr val="accent2"/>
              </a:solidFill>
              <a:latin typeface="Avenir Next" panose="020B0503020202020204" pitchFamily="34" charset="0"/>
            </a:endParaRPr>
          </a:p>
          <a:p>
            <a:r>
              <a:rPr lang="fr-FR" dirty="0">
                <a:solidFill>
                  <a:schemeClr val="accent2"/>
                </a:solidFill>
                <a:latin typeface="Avenir Next" panose="020B0503020202020204" pitchFamily="34" charset="0"/>
              </a:rPr>
              <a:t>CHARGES DE PERSONNEL:</a:t>
            </a:r>
          </a:p>
          <a:p>
            <a:endParaRPr lang="fr-FR" dirty="0">
              <a:solidFill>
                <a:schemeClr val="accent2"/>
              </a:solidFill>
              <a:latin typeface="Avenir Next" panose="020B0503020202020204" pitchFamily="34" charset="0"/>
            </a:endParaRPr>
          </a:p>
          <a:p>
            <a:r>
              <a:rPr lang="fr-FR" dirty="0">
                <a:solidFill>
                  <a:schemeClr val="accent2"/>
                </a:solidFill>
                <a:latin typeface="Avenir Next" panose="020B0503020202020204" pitchFamily="34" charset="0"/>
              </a:rPr>
              <a:t>PUB/DEPLACEMENTS/HONORAIRES:</a:t>
            </a:r>
          </a:p>
          <a:p>
            <a:endParaRPr lang="fr-FR" dirty="0">
              <a:solidFill>
                <a:schemeClr val="accent2"/>
              </a:solidFill>
              <a:latin typeface="Avenir Next" panose="020B0503020202020204" pitchFamily="34" charset="0"/>
            </a:endParaRPr>
          </a:p>
          <a:p>
            <a:r>
              <a:rPr lang="fr-FR" b="1" dirty="0">
                <a:solidFill>
                  <a:schemeClr val="accent2"/>
                </a:solidFill>
                <a:latin typeface="Avenir Next" panose="020B0503020202020204" pitchFamily="34" charset="0"/>
              </a:rPr>
              <a:t>OBJECTIFS</a:t>
            </a:r>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p:txBody>
      </p:sp>
    </p:spTree>
    <p:extLst>
      <p:ext uri="{BB962C8B-B14F-4D97-AF65-F5344CB8AC3E}">
        <p14:creationId xmlns:p14="http://schemas.microsoft.com/office/powerpoint/2010/main" val="3687361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BCA2BA1-58F9-494C-9A90-FFE71A68C505}"/>
              </a:ext>
            </a:extLst>
          </p:cNvPr>
          <p:cNvSpPr>
            <a:spLocks noGrp="1"/>
          </p:cNvSpPr>
          <p:nvPr>
            <p:ph type="body" sz="quarter" idx="12"/>
          </p:nvPr>
        </p:nvSpPr>
        <p:spPr/>
        <p:txBody>
          <a:bodyPr/>
          <a:lstStyle/>
          <a:p>
            <a:endParaRPr lang="fr-FR">
              <a:solidFill>
                <a:schemeClr val="accent2"/>
              </a:solidFill>
              <a:latin typeface="Avenir Next" panose="020B0503020202020204" pitchFamily="34" charset="0"/>
            </a:endParaRPr>
          </a:p>
        </p:txBody>
      </p:sp>
      <p:sp>
        <p:nvSpPr>
          <p:cNvPr id="3" name="Titre 2">
            <a:extLst>
              <a:ext uri="{FF2B5EF4-FFF2-40B4-BE49-F238E27FC236}">
                <a16:creationId xmlns:a16="http://schemas.microsoft.com/office/drawing/2014/main" id="{0D148878-BFC4-B644-A028-26AC22FBC586}"/>
              </a:ext>
            </a:extLst>
          </p:cNvPr>
          <p:cNvSpPr>
            <a:spLocks noGrp="1"/>
          </p:cNvSpPr>
          <p:nvPr>
            <p:ph type="title"/>
          </p:nvPr>
        </p:nvSpPr>
        <p:spPr/>
        <p:txBody>
          <a:bodyPr/>
          <a:lstStyle/>
          <a:p>
            <a:r>
              <a:rPr lang="fr-FR" dirty="0">
                <a:solidFill>
                  <a:schemeClr val="accent2"/>
                </a:solidFill>
                <a:latin typeface="Avenir Next" panose="020B0503020202020204" pitchFamily="34" charset="0"/>
              </a:rPr>
              <a:t>VOTRE PROJET</a:t>
            </a:r>
          </a:p>
        </p:txBody>
      </p:sp>
      <p:sp>
        <p:nvSpPr>
          <p:cNvPr id="4" name="Espace réservé du texte 3">
            <a:extLst>
              <a:ext uri="{FF2B5EF4-FFF2-40B4-BE49-F238E27FC236}">
                <a16:creationId xmlns:a16="http://schemas.microsoft.com/office/drawing/2014/main" id="{EFD69FB7-D169-D242-A668-63FB4A20AE78}"/>
              </a:ext>
            </a:extLst>
          </p:cNvPr>
          <p:cNvSpPr>
            <a:spLocks noGrp="1"/>
          </p:cNvSpPr>
          <p:nvPr>
            <p:ph type="body" sz="quarter" idx="34"/>
          </p:nvPr>
        </p:nvSpPr>
        <p:spPr>
          <a:xfrm>
            <a:off x="303600" y="1246911"/>
            <a:ext cx="11888400" cy="5378594"/>
          </a:xfrm>
        </p:spPr>
        <p:txBody>
          <a:bodyPr>
            <a:normAutofit/>
          </a:bodyPr>
          <a:lstStyle/>
          <a:p>
            <a:r>
              <a:rPr lang="fr-FR" b="1" dirty="0">
                <a:solidFill>
                  <a:schemeClr val="accent2"/>
                </a:solidFill>
                <a:latin typeface="Avenir Next" panose="020B0503020202020204" pitchFamily="34" charset="0"/>
              </a:rPr>
              <a:t>RESULTATS ATTENDUS ET COMMENT SONT ILS VERIFIES ( ENQUETES, QUALITATIVES, DE SATISFACTION, NOMBRE DE BENEFICIAIRES ETC..)</a:t>
            </a: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r>
              <a:rPr lang="fr-FR" b="1" dirty="0">
                <a:solidFill>
                  <a:schemeClr val="accent2"/>
                </a:solidFill>
                <a:latin typeface="Avenir Next" panose="020B0503020202020204" pitchFamily="34" charset="0"/>
              </a:rPr>
              <a:t>ECHEANCIER (DES PREMIERES REUNIONS A SA CONCRETISATION : </a:t>
            </a:r>
          </a:p>
          <a:p>
            <a:endParaRPr lang="fr-FR" b="1"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a:p>
            <a:endParaRPr lang="fr-FR" dirty="0">
              <a:solidFill>
                <a:schemeClr val="accent2"/>
              </a:solidFill>
              <a:latin typeface="Avenir Next" panose="020B0503020202020204" pitchFamily="34" charset="0"/>
            </a:endParaRPr>
          </a:p>
        </p:txBody>
      </p:sp>
    </p:spTree>
    <p:extLst>
      <p:ext uri="{BB962C8B-B14F-4D97-AF65-F5344CB8AC3E}">
        <p14:creationId xmlns:p14="http://schemas.microsoft.com/office/powerpoint/2010/main" val="4212796961"/>
      </p:ext>
    </p:extLst>
  </p:cSld>
  <p:clrMapOvr>
    <a:masterClrMapping/>
  </p:clrMapOvr>
</p:sld>
</file>

<file path=ppt/theme/theme1.xml><?xml version="1.0" encoding="utf-8"?>
<a:theme xmlns:a="http://schemas.openxmlformats.org/drawingml/2006/main" name="Master Template">
  <a:themeElements>
    <a:clrScheme name="Intersport 2020">
      <a:dk1>
        <a:srgbClr val="000000"/>
      </a:dk1>
      <a:lt1>
        <a:srgbClr val="FFFFFF"/>
      </a:lt1>
      <a:dk2>
        <a:srgbClr val="878787"/>
      </a:dk2>
      <a:lt2>
        <a:srgbClr val="3C3C3C"/>
      </a:lt2>
      <a:accent1>
        <a:srgbClr val="003A78"/>
      </a:accent1>
      <a:accent2>
        <a:srgbClr val="164194"/>
      </a:accent2>
      <a:accent3>
        <a:srgbClr val="0092D4"/>
      </a:accent3>
      <a:accent4>
        <a:srgbClr val="8A1702"/>
      </a:accent4>
      <a:accent5>
        <a:srgbClr val="E30613"/>
      </a:accent5>
      <a:accent6>
        <a:srgbClr val="E94734"/>
      </a:accent6>
      <a:hlink>
        <a:srgbClr val="E94734"/>
      </a:hlink>
      <a:folHlink>
        <a:srgbClr val="E94734"/>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wrap="square" rtlCol="0" anchor="ctr">
        <a:noAutofit/>
      </a:bodyPr>
      <a:lstStyle>
        <a:defPPr algn="ctr">
          <a:defRPr sz="1000" b="1" dirty="0">
            <a:latin typeface="FF DIN Pro for IIC" panose="020B05040202010101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400" dirty="0" err="1" smtClean="0">
            <a:solidFill>
              <a:schemeClr val="tx1"/>
            </a:solidFill>
            <a:latin typeface="FF DIN Pro for IIC" panose="020B0504020201010104" pitchFamily="34" charset="0"/>
          </a:defRPr>
        </a:defPPr>
      </a:lstStyle>
    </a:txDef>
  </a:objectDefaults>
  <a:extraClrSchemeLst/>
  <a:extLst>
    <a:ext uri="{05A4C25C-085E-4340-85A3-A5531E510DB2}">
      <thm15:themeFamily xmlns:thm15="http://schemas.microsoft.com/office/thememl/2012/main" name="Presentation1" id="{85B52861-880E-481F-9006-A36E1905765C}" vid="{5B37B3D6-FE32-424C-ABCE-E16DFD31A6B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b7c640ae-7235-4e21-a7fc-4a66fd694ef1">
      <UserInfo>
        <DisplayName>Helbling, Markus</DisplayName>
        <AccountId>31</AccountId>
        <AccountType/>
      </UserInfo>
      <UserInfo>
        <DisplayName>Corinne GENSOLLEN</DisplayName>
        <AccountId>93</AccountId>
        <AccountType/>
      </UserInfo>
      <UserInfo>
        <DisplayName>Cendrine EVRARD</DisplayName>
        <AccountId>92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8474399A71E5245AB748C52AC49E0E4" ma:contentTypeVersion="9" ma:contentTypeDescription="Create a new document." ma:contentTypeScope="" ma:versionID="9498fe3a8318975eb5388e6dce47d9ab">
  <xsd:schema xmlns:xsd="http://www.w3.org/2001/XMLSchema" xmlns:xs="http://www.w3.org/2001/XMLSchema" xmlns:p="http://schemas.microsoft.com/office/2006/metadata/properties" xmlns:ns2="5798204b-66a2-41d4-9703-06ed5d19a401" xmlns:ns3="b7c640ae-7235-4e21-a7fc-4a66fd694ef1" targetNamespace="http://schemas.microsoft.com/office/2006/metadata/properties" ma:root="true" ma:fieldsID="e8cd74c0af4f97d5a2d726728abd1555" ns2:_="" ns3:_="">
    <xsd:import namespace="5798204b-66a2-41d4-9703-06ed5d19a401"/>
    <xsd:import namespace="b7c640ae-7235-4e21-a7fc-4a66fd694ef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98204b-66a2-41d4-9703-06ed5d19a4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c640ae-7235-4e21-a7fc-4a66fd694ef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6F407F-67EA-491A-AABB-B2C4553911FF}">
  <ds:schemaRefs>
    <ds:schemaRef ds:uri="http://schemas.microsoft.com/sharepoint/v3/contenttype/forms"/>
  </ds:schemaRefs>
</ds:datastoreItem>
</file>

<file path=customXml/itemProps2.xml><?xml version="1.0" encoding="utf-8"?>
<ds:datastoreItem xmlns:ds="http://schemas.openxmlformats.org/officeDocument/2006/customXml" ds:itemID="{8A9FD995-C546-49F9-A2B2-CE06454B918D}">
  <ds:schemaRefs>
    <ds:schemaRef ds:uri="http://schemas.microsoft.com/office/infopath/2007/PartnerControls"/>
    <ds:schemaRef ds:uri="http://purl.org/dc/elements/1.1/"/>
    <ds:schemaRef ds:uri="http://schemas.openxmlformats.org/package/2006/metadata/core-properties"/>
    <ds:schemaRef ds:uri="5798204b-66a2-41d4-9703-06ed5d19a401"/>
    <ds:schemaRef ds:uri="http://purl.org/dc/terms/"/>
    <ds:schemaRef ds:uri="http://schemas.microsoft.com/office/2006/metadata/properties"/>
    <ds:schemaRef ds:uri="http://schemas.microsoft.com/office/2006/documentManagement/types"/>
    <ds:schemaRef ds:uri="b7c640ae-7235-4e21-a7fc-4a66fd694ef1"/>
    <ds:schemaRef ds:uri="http://www.w3.org/XML/1998/namespace"/>
    <ds:schemaRef ds:uri="http://purl.org/dc/dcmitype/"/>
  </ds:schemaRefs>
</ds:datastoreItem>
</file>

<file path=customXml/itemProps3.xml><?xml version="1.0" encoding="utf-8"?>
<ds:datastoreItem xmlns:ds="http://schemas.openxmlformats.org/officeDocument/2006/customXml" ds:itemID="{0D8E5130-5E29-4A39-AB74-61E70B6140D5}">
  <ds:schemaRefs>
    <ds:schemaRef ds:uri="5798204b-66a2-41d4-9703-06ed5d19a401"/>
    <ds:schemaRef ds:uri="b7c640ae-7235-4e21-a7fc-4a66fd694ef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2972</TotalTime>
  <Words>392</Words>
  <Application>Microsoft Macintosh PowerPoint</Application>
  <PresentationFormat>Grand écran</PresentationFormat>
  <Paragraphs>101</Paragraphs>
  <Slides>10</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10</vt:i4>
      </vt:variant>
    </vt:vector>
  </HeadingPairs>
  <TitlesOfParts>
    <vt:vector size="20" baseType="lpstr">
      <vt:lpstr>Arial</vt:lpstr>
      <vt:lpstr>Avenir Next</vt:lpstr>
      <vt:lpstr>FF DIN Pro for IIC</vt:lpstr>
      <vt:lpstr>FF DIN Pro for IIC Black</vt:lpstr>
      <vt:lpstr>FF DIN Pro for IIC Light</vt:lpstr>
      <vt:lpstr>FF DIN Pro for IIC Medium</vt:lpstr>
      <vt:lpstr>Helvetica</vt:lpstr>
      <vt:lpstr>Montserrat Light</vt:lpstr>
      <vt:lpstr>Symbol</vt:lpstr>
      <vt:lpstr>Master Template</vt:lpstr>
      <vt:lpstr>Présentation PowerPoint</vt:lpstr>
      <vt:lpstr>Présentation PowerPoint</vt:lpstr>
      <vt:lpstr>CADRE du projet    Nom de l’appel à projet : la reconquête de l’espace public PAR LES FEMMES ET PAR LE SPORT   </vt:lpstr>
      <vt:lpstr>Cahier des charges</vt:lpstr>
      <vt:lpstr>Rétro-planning</vt:lpstr>
      <vt:lpstr>VOTRE STRUCTURE</vt:lpstr>
      <vt:lpstr>VOTRE PROJET</vt:lpstr>
      <vt:lpstr>VOTRE PROJET</vt:lpstr>
      <vt:lpstr>VOTRE PROJET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Walser, Christoph</dc:creator>
  <cp:keywords/>
  <dc:description/>
  <cp:lastModifiedBy>eric Florand</cp:lastModifiedBy>
  <cp:revision>169</cp:revision>
  <cp:lastPrinted>2020-11-16T06:26:36Z</cp:lastPrinted>
  <dcterms:created xsi:type="dcterms:W3CDTF">2020-10-05T09:15:11Z</dcterms:created>
  <dcterms:modified xsi:type="dcterms:W3CDTF">2021-12-23T13:27:12Z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0x01010018474399A71E5245AB748C52AC49E0E4</vt:lpwstr>
  </property>
</Properties>
</file>