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53E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9" autoAdjust="0"/>
    <p:restoredTop sz="94268" autoAdjust="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3C65F-2B1E-47FE-AEE6-B6C47B1607C4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F96E2-11F8-4AA5-981E-DEAC9F9DE74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36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004EB-9A3A-4E94-8299-047EE9CA6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F07709-6ECA-4AE4-B3F3-E0AB54224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F358CD-C813-42B1-860A-D6261E05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F6DE83-5FA5-4543-87F5-1DE3C60D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0F920A-B3A9-4BDE-B5EE-AF0F22BE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257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402C3-0B9C-42B9-A898-555DC0AA5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2A0F43-5E3E-4473-B5BB-DC06AB1E5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5CCF34-ED23-46FB-9692-BA36F6492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273E02-F3F8-4C8C-8200-3F3AA609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23622-EAE3-4C8C-BEAE-CD6430D2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113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BD5F6E-F991-4325-AF9A-39E50EF7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4C4C46-6CF9-48B1-A479-CCA3D8BFF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89F5D4-64F1-4714-9495-2DC50F1A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BA04C8-6E6C-4AC2-9BDA-B051470D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FF5BB-9044-42AA-A2C4-5DE4E6E4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789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18EA8-1755-4422-BC9E-4B88D33A1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DD3BD-DC36-4119-8695-2C9B0C4BA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156619-E0B6-4B0F-A36E-4241AF58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065A98-A03F-4E9E-8073-601E7BCF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82533F-DEBC-42D3-97DD-8E1EF5EC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9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7AC91-8A23-4F8D-8A2F-C74E8BB3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C8AA77-FA06-4FD9-9FAC-AD17E7D42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17CCA-0D71-456E-A5D6-9AF079C2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9F3FEE-E2C2-4CB0-818F-EC9F7D875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717089-C2A4-40D7-B437-9BE39DF0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7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3B9C5-2B6E-4737-8EA8-87D98CD9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4A3379-0561-4B9C-A1AF-7FE026F45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DD0E0A-0B12-4747-9AE3-4BE1A78DC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057A34-8CB7-4136-B07E-2015C2A4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AA4814-1126-4137-B711-2CAD18B2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9D2E8C-48C5-46DC-90F6-3E27FD67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098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A8F862-AFFC-44EA-A44F-612D0CD5B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4BC170-3CAE-40EA-9954-3091B8600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1B5FCE-E2AC-44D0-8C23-5E3A0B483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CCD3B6-9AF1-485E-BBB8-2BC8ADF3E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85DBC3-6990-4EBF-A955-37D3296E9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C154E6-0F50-4097-85D1-8B350A8F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9DA00F0-96EA-49F0-A6B6-8C157691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4312EF-1421-4457-BD1F-90BDEC66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45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10DA0-9867-49E5-9C1E-1466675B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EDC57C-B021-4EDB-B7D8-E7F838D2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FDE835-6531-4909-BA0E-F09A2EFB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5AE2B3-755B-4776-8E58-FE4929A4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480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E854D9-8F5B-4F0E-9437-70ED1214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97B8CF-6920-4720-A0F8-6ECADCAE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8A89F2-AA06-4566-A54A-55C67DBD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9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FE873-7E57-4385-BD3F-A3C82B87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DE4FC4-2243-4AAF-8C7C-6E3F71764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3039ED-3938-4303-BD66-92BB2DDB4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AA68C6-4192-4CAF-8EAF-45FB4AE2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1B00F-A14E-418B-890D-E0464103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7F1635-AA5C-49D6-95E3-98FC2E88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02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054D5-D755-4D1D-AB99-42E3E9A98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48AC43B-E0D9-419A-9D68-279BA404C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EBA595-5C22-4D55-B381-8FAAD1B32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377D62-24B3-43AB-A23D-8EBFF404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601EDD-D044-40AC-87F7-E78ECDBF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667017-115E-4217-A7E3-6B2BB775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62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290E7C-84FE-4D94-ACE7-09B8E749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E41689-ECAE-422E-8073-0D4080063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9E79A9-A994-45AC-9C5F-9B3450F9B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9FEA-97EE-4190-A7D1-DF7E7A547B68}" type="datetimeFigureOut">
              <a:rPr lang="fr-FR" smtClean="0"/>
              <a:t>04/11/2019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4F3565-AA80-4B61-AAAF-4355427B4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D4CFDF-7FF5-4BEB-8CFB-028B0364B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43BD-6D2A-433E-8ACF-4566F92D9D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215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7BE70-E655-4E3A-A666-344881403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53227"/>
          </a:xfrm>
          <a:solidFill>
            <a:srgbClr val="07353E"/>
          </a:solidFill>
        </p:spPr>
        <p:txBody>
          <a:bodyPr>
            <a:normAutofit/>
          </a:bodyPr>
          <a:lstStyle/>
          <a:p>
            <a:r>
              <a:rPr lang="fr-FR" sz="2700" dirty="0">
                <a:solidFill>
                  <a:schemeClr val="bg1"/>
                </a:solidFill>
              </a:rPr>
              <a:t>  </a:t>
            </a:r>
            <a:br>
              <a:rPr lang="fr-FR" sz="5400" dirty="0"/>
            </a:br>
            <a:r>
              <a:rPr lang="fr-F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OF YOUR PROJECT</a:t>
            </a:r>
            <a:endParaRPr lang="fr-FR" sz="36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6800FFC-C423-43CE-9F68-32B457343888}"/>
              </a:ext>
            </a:extLst>
          </p:cNvPr>
          <p:cNvSpPr txBox="1"/>
          <p:nvPr/>
        </p:nvSpPr>
        <p:spPr>
          <a:xfrm>
            <a:off x="0" y="10743"/>
            <a:ext cx="5752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ALICE MILLIAT FOUNDATION</a:t>
            </a:r>
          </a:p>
        </p:txBody>
      </p:sp>
      <p:sp>
        <p:nvSpPr>
          <p:cNvPr id="5" name="AutoShape 2" descr="https://static.wixstatic.com/media/1aa795_ddac12aec17f4974a9092edaed672431~mv2.png/v1/fill/w_214,h_104,al_c,q_80,usm_0.66_1.00_0.01/1aa795_ddac12aec17f4974a9092edaed672431~mv2.webp">
            <a:extLst>
              <a:ext uri="{FF2B5EF4-FFF2-40B4-BE49-F238E27FC236}">
                <a16:creationId xmlns:a16="http://schemas.microsoft.com/office/drawing/2014/main" id="{F60BFC4E-0878-4635-9471-87FAFC5712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DC089F1-F84E-44AF-B5B9-FAC0E259399E}"/>
              </a:ext>
            </a:extLst>
          </p:cNvPr>
          <p:cNvCxnSpPr>
            <a:cxnSpLocks/>
          </p:cNvCxnSpPr>
          <p:nvPr/>
        </p:nvCxnSpPr>
        <p:spPr>
          <a:xfrm>
            <a:off x="71805" y="548946"/>
            <a:ext cx="78561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>
            <a:extLst>
              <a:ext uri="{FF2B5EF4-FFF2-40B4-BE49-F238E27FC236}">
                <a16:creationId xmlns:a16="http://schemas.microsoft.com/office/drawing/2014/main" id="{4A482371-0FB4-4FF2-95B3-30B1992BC7F7}"/>
              </a:ext>
            </a:extLst>
          </p:cNvPr>
          <p:cNvSpPr txBox="1">
            <a:spLocks/>
          </p:cNvSpPr>
          <p:nvPr/>
        </p:nvSpPr>
        <p:spPr>
          <a:xfrm>
            <a:off x="0" y="6593702"/>
            <a:ext cx="12191999" cy="45397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600" dirty="0">
              <a:latin typeface="Candara" panose="020E0502030303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81D87CB-1723-3246-80A8-73B2B80A1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895" y="1563971"/>
            <a:ext cx="2492680" cy="149059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75D588C-FAF6-0448-9A33-D000BC7C8313}"/>
              </a:ext>
            </a:extLst>
          </p:cNvPr>
          <p:cNvSpPr txBox="1"/>
          <p:nvPr/>
        </p:nvSpPr>
        <p:spPr>
          <a:xfrm>
            <a:off x="71805" y="2965212"/>
            <a:ext cx="1197823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fr-FR" sz="20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fr-FR" sz="28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of the </a:t>
            </a:r>
            <a:r>
              <a:rPr lang="fr-FR" sz="20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</a:t>
            </a:r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entity</a:t>
            </a:r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2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2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tick</a:t>
            </a:r>
            <a:r>
              <a:rPr lang="fr-FR" sz="12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relevant box)</a:t>
            </a:r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r>
              <a:rPr lang="fr-FR" sz="20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 ☐ 	</a:t>
            </a:r>
            <a:r>
              <a:rPr lang="fr-FR" sz="20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fr-FR" sz="20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☐ 	</a:t>
            </a:r>
            <a:r>
              <a:rPr lang="fr-FR" sz="20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fr-FR" sz="20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☐ 	Public body ☐	</a:t>
            </a:r>
            <a:r>
              <a:rPr lang="fr-FR" sz="20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</a:t>
            </a:r>
            <a:r>
              <a:rPr lang="fr-FR" sz="20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☐</a:t>
            </a:r>
            <a:r>
              <a:rPr lang="fr-FR" sz="28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of the </a:t>
            </a:r>
            <a:r>
              <a:rPr lang="fr-FR" sz="20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</a:t>
            </a:r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entity</a:t>
            </a:r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endParaRPr lang="fr-FR" sz="20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Filing</a:t>
            </a:r>
            <a:r>
              <a:rPr lang="fr-FR" sz="20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date : </a:t>
            </a:r>
          </a:p>
          <a:p>
            <a:endParaRPr lang="fr-FR" sz="20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CFDDC7D4-9320-4DD1-8878-5FFBC5D878C6}"/>
              </a:ext>
            </a:extLst>
          </p:cNvPr>
          <p:cNvSpPr txBox="1">
            <a:spLocks/>
          </p:cNvSpPr>
          <p:nvPr/>
        </p:nvSpPr>
        <p:spPr>
          <a:xfrm>
            <a:off x="1" y="6429685"/>
            <a:ext cx="12191999" cy="453971"/>
          </a:xfrm>
          <a:prstGeom prst="rect">
            <a:avLst/>
          </a:prstGeom>
          <a:solidFill>
            <a:srgbClr val="07353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>
                <a:solidFill>
                  <a:schemeClr val="bg1"/>
                </a:solidFill>
                <a:latin typeface="Candara" panose="020E0502030303020204" pitchFamily="34" charset="0"/>
              </a:rPr>
              <a:t>www.fondationalicemilliat.com | contact@fondationalicemilliat.com </a:t>
            </a:r>
          </a:p>
        </p:txBody>
      </p:sp>
    </p:spTree>
    <p:extLst>
      <p:ext uri="{BB962C8B-B14F-4D97-AF65-F5344CB8AC3E}">
        <p14:creationId xmlns:p14="http://schemas.microsoft.com/office/powerpoint/2010/main" val="73728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28841"/>
            <a:ext cx="10515600" cy="86858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9900" indent="-457200" algn="just">
              <a:buFont typeface="Wingdings" pitchFamily="2" charset="2"/>
              <a:buChar char="ü"/>
              <a:tabLst>
                <a:tab pos="487680" algn="l"/>
              </a:tabLst>
            </a:pPr>
            <a:r>
              <a:rPr lang="fr-FR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fr-FR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r>
              <a:rPr lang="fr-FR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file </a:t>
            </a:r>
            <a:r>
              <a:rPr lang="fr-FR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fr-FR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fr-FR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endParaRPr lang="fr-FR" spc="15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4150" indent="-171450" algn="just">
              <a:tabLst>
                <a:tab pos="487680" algn="l"/>
              </a:tabLst>
            </a:pPr>
            <a:endParaRPr lang="fr-FR" spc="15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 algn="just">
              <a:buFont typeface="Wingdings" pitchFamily="2" charset="2"/>
              <a:buChar char="ü"/>
              <a:tabLst>
                <a:tab pos="487680" algn="l"/>
              </a:tabLst>
            </a:pP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must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sent in the PowerPoint format</a:t>
            </a:r>
          </a:p>
          <a:p>
            <a:pPr marL="12700" algn="just">
              <a:tabLst>
                <a:tab pos="487680" algn="l"/>
              </a:tabLst>
            </a:pPr>
            <a:endParaRPr lang="fr-FR" spc="2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 algn="just">
              <a:buFont typeface="Wingdings" pitchFamily="2" charset="2"/>
              <a:buChar char="ü"/>
              <a:tabLst>
                <a:tab pos="487680" algn="l"/>
              </a:tabLst>
            </a:pP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the content must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written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Calibri font, size 14 in the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spots. </a:t>
            </a:r>
          </a:p>
          <a:p>
            <a:pPr marL="12700" indent="0" algn="just">
              <a:buNone/>
              <a:tabLst>
                <a:tab pos="487680" algn="l"/>
              </a:tabLst>
            </a:pPr>
            <a:endParaRPr lang="fr-FR" u="sng" spc="2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9900" indent="-457200" algn="just">
              <a:buFont typeface="Wingdings" pitchFamily="2" charset="2"/>
              <a:buChar char="ü"/>
              <a:tabLst>
                <a:tab pos="487680" algn="l"/>
              </a:tabLst>
            </a:pP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not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spc="2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extra slide in the </a:t>
            </a:r>
            <a:r>
              <a:rPr lang="fr-FR" spc="2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endParaRPr lang="fr-FR" sz="2000" b="1" u="sng" spc="2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tabLst>
                <a:tab pos="487680" algn="l"/>
              </a:tabLst>
            </a:pPr>
            <a:endParaRPr lang="fr-FR" sz="2000" b="1" u="sng" spc="2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tabLst>
                <a:tab pos="487680" algn="l"/>
              </a:tabLst>
            </a:pPr>
            <a:r>
              <a:rPr lang="fr-FR" b="1" u="sng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b="1" u="sng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file </a:t>
            </a:r>
            <a:r>
              <a:rPr lang="fr-FR" b="1" u="sng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b="1" u="sng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u="sng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</a:t>
            </a:r>
            <a:r>
              <a:rPr lang="fr-FR" b="1" u="sng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follow the instructions </a:t>
            </a:r>
            <a:r>
              <a:rPr lang="fr-FR" b="1" u="sng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fr-FR" b="1" u="sng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fr-FR" b="1" u="sng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b="1" u="sng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u="sng" spc="15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selected</a:t>
            </a:r>
            <a:r>
              <a:rPr lang="fr-FR" b="1" u="sng" spc="15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u="sng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solidFill>
                <a:srgbClr val="07353E"/>
              </a:solidFill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DC089F1-F84E-44AF-B5B9-FAC0E259399E}"/>
              </a:ext>
            </a:extLst>
          </p:cNvPr>
          <p:cNvCxnSpPr>
            <a:cxnSpLocks/>
          </p:cNvCxnSpPr>
          <p:nvPr/>
        </p:nvCxnSpPr>
        <p:spPr>
          <a:xfrm>
            <a:off x="974812" y="1167547"/>
            <a:ext cx="785611" cy="0"/>
          </a:xfrm>
          <a:prstGeom prst="line">
            <a:avLst/>
          </a:prstGeom>
          <a:ln w="57150">
            <a:solidFill>
              <a:srgbClr val="073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AD505A3F-E072-46A9-8C27-407337AD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789" y="6423031"/>
            <a:ext cx="2743200" cy="365125"/>
          </a:xfrm>
        </p:spPr>
        <p:txBody>
          <a:bodyPr/>
          <a:lstStyle/>
          <a:p>
            <a:fld id="{28AB43BD-6D2A-433E-8ACF-4566F92D9DC1}" type="slidenum">
              <a:rPr lang="fr-FR" sz="1400" smtClean="0">
                <a:solidFill>
                  <a:schemeClr val="bg1"/>
                </a:solidFill>
              </a:rPr>
              <a:t>2</a:t>
            </a:fld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7BC36B3-835D-E246-90EF-E9812AD30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092" y="26329"/>
            <a:ext cx="2492680" cy="1490598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756508DB-E8A3-4C90-887D-0FDF04692417}"/>
              </a:ext>
            </a:extLst>
          </p:cNvPr>
          <p:cNvSpPr txBox="1">
            <a:spLocks/>
          </p:cNvSpPr>
          <p:nvPr/>
        </p:nvSpPr>
        <p:spPr>
          <a:xfrm>
            <a:off x="1" y="6429685"/>
            <a:ext cx="12191999" cy="453971"/>
          </a:xfrm>
          <a:prstGeom prst="rect">
            <a:avLst/>
          </a:prstGeom>
          <a:solidFill>
            <a:srgbClr val="07353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>
                <a:solidFill>
                  <a:schemeClr val="bg1"/>
                </a:solidFill>
                <a:latin typeface="Candara" panose="020E0502030303020204" pitchFamily="34" charset="0"/>
              </a:rPr>
              <a:t>www.fondationalicemilliat.com | contact@fondationalicemilliat.com </a:t>
            </a:r>
          </a:p>
        </p:txBody>
      </p:sp>
    </p:spTree>
    <p:extLst>
      <p:ext uri="{BB962C8B-B14F-4D97-AF65-F5344CB8AC3E}">
        <p14:creationId xmlns:p14="http://schemas.microsoft.com/office/powerpoint/2010/main" val="290343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28841"/>
            <a:ext cx="10515600" cy="86858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DC089F1-F84E-44AF-B5B9-FAC0E259399E}"/>
              </a:ext>
            </a:extLst>
          </p:cNvPr>
          <p:cNvCxnSpPr>
            <a:cxnSpLocks/>
          </p:cNvCxnSpPr>
          <p:nvPr/>
        </p:nvCxnSpPr>
        <p:spPr>
          <a:xfrm>
            <a:off x="974812" y="1167547"/>
            <a:ext cx="785611" cy="0"/>
          </a:xfrm>
          <a:prstGeom prst="line">
            <a:avLst/>
          </a:prstGeom>
          <a:ln w="57150">
            <a:solidFill>
              <a:srgbClr val="073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AD505A3F-E072-46A9-8C27-407337AD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789" y="6423031"/>
            <a:ext cx="2743200" cy="365125"/>
          </a:xfrm>
        </p:spPr>
        <p:txBody>
          <a:bodyPr/>
          <a:lstStyle/>
          <a:p>
            <a:fld id="{28AB43BD-6D2A-433E-8ACF-4566F92D9DC1}" type="slidenum">
              <a:rPr lang="fr-FR" sz="1400" smtClean="0">
                <a:solidFill>
                  <a:schemeClr val="bg1"/>
                </a:solidFill>
              </a:rPr>
              <a:t>3</a:t>
            </a:fld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7BC36B3-835D-E246-90EF-E9812AD30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092" y="26329"/>
            <a:ext cx="2492680" cy="14905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D5EE55-45D1-E942-8588-F572DC50E4DF}"/>
              </a:ext>
            </a:extLst>
          </p:cNvPr>
          <p:cNvSpPr/>
          <p:nvPr/>
        </p:nvSpPr>
        <p:spPr>
          <a:xfrm>
            <a:off x="646452" y="1390516"/>
            <a:ext cx="9881937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date of the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already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editions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already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Location of the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endParaRPr lang="fr-FR" sz="11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(font </a:t>
            </a:r>
            <a:r>
              <a:rPr lang="fr-FR" sz="1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– max 10 </a:t>
            </a:r>
            <a:r>
              <a:rPr lang="fr-FR" sz="1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lines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F0E091F-8154-4BE3-A5B3-5EFD063526EC}"/>
              </a:ext>
            </a:extLst>
          </p:cNvPr>
          <p:cNvSpPr txBox="1">
            <a:spLocks/>
          </p:cNvSpPr>
          <p:nvPr/>
        </p:nvSpPr>
        <p:spPr>
          <a:xfrm>
            <a:off x="1" y="6429685"/>
            <a:ext cx="12191999" cy="453971"/>
          </a:xfrm>
          <a:prstGeom prst="rect">
            <a:avLst/>
          </a:prstGeom>
          <a:solidFill>
            <a:srgbClr val="07353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>
                <a:solidFill>
                  <a:schemeClr val="bg1"/>
                </a:solidFill>
                <a:latin typeface="Candara" panose="020E0502030303020204" pitchFamily="34" charset="0"/>
              </a:rPr>
              <a:t>www.fondationalicemilliat.com | contact@fondationalicemilliat.com </a:t>
            </a:r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6CF4A84D-FA22-448C-B89F-D6EAAFD543C4}"/>
              </a:ext>
            </a:extLst>
          </p:cNvPr>
          <p:cNvSpPr/>
          <p:nvPr/>
        </p:nvSpPr>
        <p:spPr>
          <a:xfrm>
            <a:off x="11039849" y="3034750"/>
            <a:ext cx="203821" cy="3292781"/>
          </a:xfrm>
          <a:prstGeom prst="rightBracke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07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28841"/>
            <a:ext cx="10515600" cy="86858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DC089F1-F84E-44AF-B5B9-FAC0E259399E}"/>
              </a:ext>
            </a:extLst>
          </p:cNvPr>
          <p:cNvCxnSpPr>
            <a:cxnSpLocks/>
          </p:cNvCxnSpPr>
          <p:nvPr/>
        </p:nvCxnSpPr>
        <p:spPr>
          <a:xfrm>
            <a:off x="974812" y="1167547"/>
            <a:ext cx="785611" cy="0"/>
          </a:xfrm>
          <a:prstGeom prst="line">
            <a:avLst/>
          </a:prstGeom>
          <a:ln w="57150">
            <a:solidFill>
              <a:srgbClr val="073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AD505A3F-E072-46A9-8C27-407337AD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789" y="6423031"/>
            <a:ext cx="2743200" cy="365125"/>
          </a:xfrm>
        </p:spPr>
        <p:txBody>
          <a:bodyPr/>
          <a:lstStyle/>
          <a:p>
            <a:fld id="{28AB43BD-6D2A-433E-8ACF-4566F92D9DC1}" type="slidenum">
              <a:rPr lang="fr-FR" sz="1400" smtClean="0">
                <a:solidFill>
                  <a:schemeClr val="bg1"/>
                </a:solidFill>
              </a:rPr>
              <a:t>4</a:t>
            </a:fld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7BC36B3-835D-E246-90EF-E9812AD30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092" y="26329"/>
            <a:ext cx="2492680" cy="14905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D5EE55-45D1-E942-8588-F572DC50E4DF}"/>
              </a:ext>
            </a:extLst>
          </p:cNvPr>
          <p:cNvSpPr/>
          <p:nvPr/>
        </p:nvSpPr>
        <p:spPr>
          <a:xfrm>
            <a:off x="672423" y="1372878"/>
            <a:ext cx="10085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objectives 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(font </a:t>
            </a:r>
            <a:r>
              <a:rPr lang="fr-FR" sz="1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14 ) 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E1E4FED-4798-4F36-9FE8-F48112800C04}"/>
              </a:ext>
            </a:extLst>
          </p:cNvPr>
          <p:cNvSpPr txBox="1">
            <a:spLocks/>
          </p:cNvSpPr>
          <p:nvPr/>
        </p:nvSpPr>
        <p:spPr>
          <a:xfrm>
            <a:off x="1" y="6429685"/>
            <a:ext cx="12191999" cy="453971"/>
          </a:xfrm>
          <a:prstGeom prst="rect">
            <a:avLst/>
          </a:prstGeom>
          <a:solidFill>
            <a:srgbClr val="07353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>
                <a:solidFill>
                  <a:schemeClr val="bg1"/>
                </a:solidFill>
                <a:latin typeface="Candara" panose="020E0502030303020204" pitchFamily="34" charset="0"/>
              </a:rPr>
              <a:t>www.fondationalicemilliat.com | contact@fondationalicemilliat.com </a:t>
            </a:r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4CEACE72-6F80-460A-AEF9-FF9030F49E82}"/>
              </a:ext>
            </a:extLst>
          </p:cNvPr>
          <p:cNvSpPr/>
          <p:nvPr/>
        </p:nvSpPr>
        <p:spPr>
          <a:xfrm>
            <a:off x="11409832" y="1603710"/>
            <a:ext cx="219489" cy="2571512"/>
          </a:xfrm>
          <a:prstGeom prst="rightBracke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7D45EC-1106-4E6E-80D1-EDD50C062E8B}"/>
              </a:ext>
            </a:extLst>
          </p:cNvPr>
          <p:cNvSpPr/>
          <p:nvPr/>
        </p:nvSpPr>
        <p:spPr>
          <a:xfrm>
            <a:off x="276187" y="4394661"/>
            <a:ext cx="1087814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or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already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realized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edition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(font </a:t>
            </a:r>
            <a:r>
              <a:rPr lang="fr-FR" sz="1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14 )</a:t>
            </a:r>
            <a:r>
              <a:rPr lang="fr-FR" sz="1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Parenthèse fermante 14">
            <a:extLst>
              <a:ext uri="{FF2B5EF4-FFF2-40B4-BE49-F238E27FC236}">
                <a16:creationId xmlns:a16="http://schemas.microsoft.com/office/drawing/2014/main" id="{DF201C07-35B3-4341-90E4-46A8E0F5E4A1}"/>
              </a:ext>
            </a:extLst>
          </p:cNvPr>
          <p:cNvSpPr/>
          <p:nvPr/>
        </p:nvSpPr>
        <p:spPr>
          <a:xfrm>
            <a:off x="11492357" y="4892131"/>
            <a:ext cx="235167" cy="1458232"/>
          </a:xfrm>
          <a:prstGeom prst="rightBracke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22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28841"/>
            <a:ext cx="10515600" cy="86858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DC089F1-F84E-44AF-B5B9-FAC0E259399E}"/>
              </a:ext>
            </a:extLst>
          </p:cNvPr>
          <p:cNvCxnSpPr>
            <a:cxnSpLocks/>
          </p:cNvCxnSpPr>
          <p:nvPr/>
        </p:nvCxnSpPr>
        <p:spPr>
          <a:xfrm>
            <a:off x="974812" y="1167547"/>
            <a:ext cx="785611" cy="0"/>
          </a:xfrm>
          <a:prstGeom prst="line">
            <a:avLst/>
          </a:prstGeom>
          <a:ln w="57150">
            <a:solidFill>
              <a:srgbClr val="073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AD505A3F-E072-46A9-8C27-407337AD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789" y="6423031"/>
            <a:ext cx="2743200" cy="365125"/>
          </a:xfrm>
        </p:spPr>
        <p:txBody>
          <a:bodyPr/>
          <a:lstStyle/>
          <a:p>
            <a:fld id="{28AB43BD-6D2A-433E-8ACF-4566F92D9DC1}" type="slidenum">
              <a:rPr lang="fr-FR" sz="1400" smtClean="0">
                <a:solidFill>
                  <a:schemeClr val="bg1"/>
                </a:solidFill>
              </a:rPr>
              <a:t>5</a:t>
            </a:fld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7BC36B3-835D-E246-90EF-E9812AD30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092" y="26329"/>
            <a:ext cx="2492680" cy="14905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D5EE55-45D1-E942-8588-F572DC50E4DF}"/>
              </a:ext>
            </a:extLst>
          </p:cNvPr>
          <p:cNvSpPr/>
          <p:nvPr/>
        </p:nvSpPr>
        <p:spPr>
          <a:xfrm>
            <a:off x="672423" y="1167547"/>
            <a:ext cx="100856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budget of the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_____€</a:t>
            </a:r>
          </a:p>
          <a:p>
            <a:endParaRPr lang="fr-FR" sz="24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type of support </a:t>
            </a:r>
            <a:r>
              <a:rPr lang="fr-FR" sz="24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like to </a:t>
            </a:r>
            <a:r>
              <a:rPr lang="fr-FR" sz="24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Alice </a:t>
            </a:r>
            <a:r>
              <a:rPr lang="fr-FR" sz="24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Milliat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fr-FR" sz="24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☐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Labeling</a:t>
            </a:r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☐ Direct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support of _____€ 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representing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__% of the budget </a:t>
            </a:r>
          </a:p>
          <a:p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of the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Phone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1611610-B71B-4010-BA56-F09525C20E96}"/>
              </a:ext>
            </a:extLst>
          </p:cNvPr>
          <p:cNvSpPr txBox="1">
            <a:spLocks/>
          </p:cNvSpPr>
          <p:nvPr/>
        </p:nvSpPr>
        <p:spPr>
          <a:xfrm>
            <a:off x="1" y="6429685"/>
            <a:ext cx="12191999" cy="453971"/>
          </a:xfrm>
          <a:prstGeom prst="rect">
            <a:avLst/>
          </a:prstGeom>
          <a:solidFill>
            <a:srgbClr val="07353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>
                <a:solidFill>
                  <a:schemeClr val="bg1"/>
                </a:solidFill>
                <a:latin typeface="Candara" panose="020E0502030303020204" pitchFamily="34" charset="0"/>
              </a:rPr>
              <a:t>www.fondationalicemilliat.com | contact@fondationalicemilliat.com </a:t>
            </a:r>
          </a:p>
        </p:txBody>
      </p:sp>
    </p:spTree>
    <p:extLst>
      <p:ext uri="{BB962C8B-B14F-4D97-AF65-F5344CB8AC3E}">
        <p14:creationId xmlns:p14="http://schemas.microsoft.com/office/powerpoint/2010/main" val="195332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0726" y="328841"/>
            <a:ext cx="10515600" cy="86858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</a:t>
            </a:r>
            <a:r>
              <a:rPr lang="fr-FR" sz="22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(do not </a:t>
            </a:r>
            <a:r>
              <a:rPr lang="fr-FR" sz="22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</a:t>
            </a:r>
            <a:r>
              <a:rPr lang="fr-FR" sz="22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part </a:t>
            </a:r>
            <a:r>
              <a:rPr lang="fr-FR" sz="22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</a:t>
            </a:r>
            <a:r>
              <a:rPr lang="fr-FR" sz="22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the </a:t>
            </a:r>
            <a:r>
              <a:rPr lang="fr-FR" sz="2200" b="1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fr-FR" sz="2200" b="1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DC089F1-F84E-44AF-B5B9-FAC0E259399E}"/>
              </a:ext>
            </a:extLst>
          </p:cNvPr>
          <p:cNvCxnSpPr>
            <a:cxnSpLocks/>
          </p:cNvCxnSpPr>
          <p:nvPr/>
        </p:nvCxnSpPr>
        <p:spPr>
          <a:xfrm>
            <a:off x="937234" y="1129969"/>
            <a:ext cx="785611" cy="0"/>
          </a:xfrm>
          <a:prstGeom prst="line">
            <a:avLst/>
          </a:prstGeom>
          <a:ln w="57150">
            <a:solidFill>
              <a:srgbClr val="073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AD505A3F-E072-46A9-8C27-407337AD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789" y="6423031"/>
            <a:ext cx="2743200" cy="365125"/>
          </a:xfrm>
        </p:spPr>
        <p:txBody>
          <a:bodyPr/>
          <a:lstStyle/>
          <a:p>
            <a:fld id="{28AB43BD-6D2A-433E-8ACF-4566F92D9DC1}" type="slidenum">
              <a:rPr lang="fr-FR" sz="1400" smtClean="0">
                <a:solidFill>
                  <a:schemeClr val="bg1"/>
                </a:solidFill>
              </a:rPr>
              <a:t>6</a:t>
            </a:fld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7BC36B3-835D-E246-90EF-E9812AD30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092" y="26329"/>
            <a:ext cx="2492680" cy="14905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D5EE55-45D1-E942-8588-F572DC50E4DF}"/>
              </a:ext>
            </a:extLst>
          </p:cNvPr>
          <p:cNvSpPr/>
          <p:nvPr/>
        </p:nvSpPr>
        <p:spPr>
          <a:xfrm>
            <a:off x="974811" y="1878284"/>
            <a:ext cx="100856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Favorable ☐		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Unfavorable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☐		</a:t>
            </a:r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clarification☐</a:t>
            </a:r>
          </a:p>
          <a:p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err="1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</a:t>
            </a:r>
            <a:r>
              <a:rPr lang="fr-FR" sz="2400" dirty="0">
                <a:solidFill>
                  <a:srgbClr val="0735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endParaRPr lang="fr-FR" sz="24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b="1" dirty="0">
              <a:solidFill>
                <a:srgbClr val="0735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FF366FC-DA6B-46E2-BE2F-B5EBE59978FA}"/>
              </a:ext>
            </a:extLst>
          </p:cNvPr>
          <p:cNvSpPr txBox="1">
            <a:spLocks/>
          </p:cNvSpPr>
          <p:nvPr/>
        </p:nvSpPr>
        <p:spPr>
          <a:xfrm>
            <a:off x="1" y="6429685"/>
            <a:ext cx="12191999" cy="453971"/>
          </a:xfrm>
          <a:prstGeom prst="rect">
            <a:avLst/>
          </a:prstGeom>
          <a:solidFill>
            <a:srgbClr val="07353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>
                <a:solidFill>
                  <a:schemeClr val="bg1"/>
                </a:solidFill>
                <a:latin typeface="Candara" panose="020E0502030303020204" pitchFamily="34" charset="0"/>
              </a:rPr>
              <a:t>www.fondationalicemilliat.com | contact@fondationalicemilliat.com </a:t>
            </a:r>
          </a:p>
        </p:txBody>
      </p:sp>
    </p:spTree>
    <p:extLst>
      <p:ext uri="{BB962C8B-B14F-4D97-AF65-F5344CB8AC3E}">
        <p14:creationId xmlns:p14="http://schemas.microsoft.com/office/powerpoint/2010/main" val="3229612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278</Words>
  <Application>Microsoft Office PowerPoint</Application>
  <PresentationFormat>Grand écran</PresentationFormat>
  <Paragraphs>67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Wingdings</vt:lpstr>
      <vt:lpstr>Thème Office</vt:lpstr>
      <vt:lpstr>   PRESENTATION OF YOUR PROJECT</vt:lpstr>
      <vt:lpstr>Instructions</vt:lpstr>
      <vt:lpstr>File</vt:lpstr>
      <vt:lpstr>File</vt:lpstr>
      <vt:lpstr>File</vt:lpstr>
      <vt:lpstr>OPINION (do not complete – part reserved to the foundation)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Thibault Becheikh</dc:creator>
  <cp:lastModifiedBy>tess.harmand@gmail.com</cp:lastModifiedBy>
  <cp:revision>232</cp:revision>
  <dcterms:created xsi:type="dcterms:W3CDTF">2018-09-11T14:18:12Z</dcterms:created>
  <dcterms:modified xsi:type="dcterms:W3CDTF">2019-11-04T16:14:54Z</dcterms:modified>
</cp:coreProperties>
</file>